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0.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2.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5.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6.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7.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50.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53.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60.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61.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62.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63.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64.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65.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258" r:id="rId3"/>
    <p:sldId id="259" r:id="rId4"/>
    <p:sldId id="301" r:id="rId5"/>
    <p:sldId id="302" r:id="rId6"/>
    <p:sldId id="314" r:id="rId7"/>
    <p:sldId id="315" r:id="rId8"/>
    <p:sldId id="260" r:id="rId9"/>
    <p:sldId id="297" r:id="rId10"/>
    <p:sldId id="316" r:id="rId11"/>
    <p:sldId id="277" r:id="rId12"/>
    <p:sldId id="355" r:id="rId13"/>
    <p:sldId id="317" r:id="rId14"/>
    <p:sldId id="275" r:id="rId15"/>
    <p:sldId id="276" r:id="rId16"/>
    <p:sldId id="263" r:id="rId17"/>
    <p:sldId id="279" r:id="rId18"/>
    <p:sldId id="280" r:id="rId19"/>
    <p:sldId id="282" r:id="rId20"/>
    <p:sldId id="264" r:id="rId21"/>
    <p:sldId id="265" r:id="rId22"/>
    <p:sldId id="283" r:id="rId23"/>
    <p:sldId id="278" r:id="rId24"/>
    <p:sldId id="284" r:id="rId25"/>
    <p:sldId id="274" r:id="rId26"/>
    <p:sldId id="318" r:id="rId27"/>
    <p:sldId id="323" r:id="rId28"/>
    <p:sldId id="324" r:id="rId29"/>
    <p:sldId id="327" r:id="rId30"/>
    <p:sldId id="326" r:id="rId31"/>
    <p:sldId id="367" r:id="rId32"/>
    <p:sldId id="268" r:id="rId33"/>
    <p:sldId id="288" r:id="rId34"/>
    <p:sldId id="269" r:id="rId35"/>
    <p:sldId id="285" r:id="rId36"/>
    <p:sldId id="308" r:id="rId37"/>
    <p:sldId id="328" r:id="rId38"/>
    <p:sldId id="307" r:id="rId39"/>
    <p:sldId id="270" r:id="rId40"/>
    <p:sldId id="286" r:id="rId41"/>
    <p:sldId id="287" r:id="rId42"/>
    <p:sldId id="299" r:id="rId43"/>
    <p:sldId id="362" r:id="rId44"/>
    <p:sldId id="322" r:id="rId45"/>
    <p:sldId id="329" r:id="rId46"/>
    <p:sldId id="312" r:id="rId47"/>
    <p:sldId id="313" r:id="rId48"/>
    <p:sldId id="330" r:id="rId49"/>
    <p:sldId id="368" r:id="rId50"/>
    <p:sldId id="331" r:id="rId51"/>
    <p:sldId id="310" r:id="rId52"/>
    <p:sldId id="332" r:id="rId53"/>
    <p:sldId id="333" r:id="rId54"/>
    <p:sldId id="356" r:id="rId55"/>
    <p:sldId id="319" r:id="rId56"/>
    <p:sldId id="334" r:id="rId57"/>
    <p:sldId id="335" r:id="rId58"/>
    <p:sldId id="309" r:id="rId59"/>
    <p:sldId id="336" r:id="rId60"/>
    <p:sldId id="357" r:id="rId61"/>
    <p:sldId id="337" r:id="rId62"/>
    <p:sldId id="338" r:id="rId63"/>
    <p:sldId id="363" r:id="rId64"/>
    <p:sldId id="358" r:id="rId65"/>
    <p:sldId id="364" r:id="rId66"/>
    <p:sldId id="366" r:id="rId67"/>
    <p:sldId id="365" r:id="rId68"/>
    <p:sldId id="339" r:id="rId69"/>
    <p:sldId id="340" r:id="rId70"/>
    <p:sldId id="341" r:id="rId71"/>
    <p:sldId id="342" r:id="rId72"/>
    <p:sldId id="343" r:id="rId73"/>
    <p:sldId id="344" r:id="rId74"/>
    <p:sldId id="345" r:id="rId75"/>
    <p:sldId id="346" r:id="rId76"/>
    <p:sldId id="347" r:id="rId77"/>
    <p:sldId id="348" r:id="rId78"/>
    <p:sldId id="349" r:id="rId79"/>
    <p:sldId id="359" r:id="rId80"/>
    <p:sldId id="350" r:id="rId81"/>
    <p:sldId id="351" r:id="rId82"/>
    <p:sldId id="352" r:id="rId83"/>
    <p:sldId id="361" r:id="rId84"/>
    <p:sldId id="354"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6588" autoAdjust="0"/>
  </p:normalViewPr>
  <p:slideViewPr>
    <p:cSldViewPr>
      <p:cViewPr varScale="1">
        <p:scale>
          <a:sx n="54" d="100"/>
          <a:sy n="54" d="100"/>
        </p:scale>
        <p:origin x="-154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_rels/data11.xml.rels><?xml version="1.0" encoding="UTF-8" standalone="yes"?>
<Relationships xmlns="http://schemas.openxmlformats.org/package/2006/relationships"><Relationship Id="rId1" Type="http://schemas.openxmlformats.org/officeDocument/2006/relationships/image" Target="../media/image7.png"/></Relationships>
</file>

<file path=ppt/diagrams/_rels/data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17.xml.rels><?xml version="1.0" encoding="UTF-8" standalone="yes"?>
<Relationships xmlns="http://schemas.openxmlformats.org/package/2006/relationships"><Relationship Id="rId1" Type="http://schemas.openxmlformats.org/officeDocument/2006/relationships/image" Target="../media/image11.png"/></Relationships>
</file>

<file path=ppt/diagrams/_rels/data23.xml.rels><?xml version="1.0" encoding="UTF-8" standalone="yes"?>
<Relationships xmlns="http://schemas.openxmlformats.org/package/2006/relationships"><Relationship Id="rId1" Type="http://schemas.openxmlformats.org/officeDocument/2006/relationships/image" Target="../media/image14.png"/></Relationships>
</file>

<file path=ppt/diagrams/_rels/data28.xml.rels><?xml version="1.0" encoding="UTF-8" standalone="yes"?>
<Relationships xmlns="http://schemas.openxmlformats.org/package/2006/relationships"><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FDDDD-D63B-4066-B169-26176E93F8A3}"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8C4FE40F-C88C-4A4F-86EF-3E0467FF11E3}">
      <dgm:prSet phldrT="[Text]"/>
      <dgm:spPr/>
      <dgm:t>
        <a:bodyPr/>
        <a:lstStyle/>
        <a:p>
          <a:r>
            <a:rPr lang="en-US" dirty="0" smtClean="0"/>
            <a:t>Building Shared Knowledge</a:t>
          </a:r>
          <a:endParaRPr lang="en-US" dirty="0"/>
        </a:p>
      </dgm:t>
    </dgm:pt>
    <dgm:pt modelId="{C4AED9A1-70F8-47CB-9687-8AA3A0D9297E}" type="parTrans" cxnId="{8361F1B5-3ACE-4F6D-A2CC-0A6490A9A078}">
      <dgm:prSet/>
      <dgm:spPr/>
      <dgm:t>
        <a:bodyPr/>
        <a:lstStyle/>
        <a:p>
          <a:endParaRPr lang="en-US"/>
        </a:p>
      </dgm:t>
    </dgm:pt>
    <dgm:pt modelId="{06C8ED7B-6609-43F1-9097-D0009658E1CF}" type="sibTrans" cxnId="{8361F1B5-3ACE-4F6D-A2CC-0A6490A9A078}">
      <dgm:prSet/>
      <dgm:spPr/>
      <dgm:t>
        <a:bodyPr/>
        <a:lstStyle/>
        <a:p>
          <a:endParaRPr lang="en-US"/>
        </a:p>
      </dgm:t>
    </dgm:pt>
    <dgm:pt modelId="{DE9CD264-0B55-4187-A126-8EFBB654A1E8}">
      <dgm:prSet phldrT="[Text]"/>
      <dgm:spPr/>
      <dgm:t>
        <a:bodyPr/>
        <a:lstStyle/>
        <a:p>
          <a:r>
            <a:rPr lang="en-US" dirty="0" smtClean="0"/>
            <a:t>Collaboratively constructing a summative assessment</a:t>
          </a:r>
          <a:endParaRPr lang="en-US" dirty="0"/>
        </a:p>
      </dgm:t>
    </dgm:pt>
    <dgm:pt modelId="{93421337-871E-41CD-99E1-A45AB1EB45F7}" type="parTrans" cxnId="{58891B6F-19C9-402D-B57E-9E58A3ED8D20}">
      <dgm:prSet/>
      <dgm:spPr/>
      <dgm:t>
        <a:bodyPr/>
        <a:lstStyle/>
        <a:p>
          <a:endParaRPr lang="en-US"/>
        </a:p>
      </dgm:t>
    </dgm:pt>
    <dgm:pt modelId="{AA975FB4-0CA7-4154-BDA3-DEC92E06F450}" type="sibTrans" cxnId="{58891B6F-19C9-402D-B57E-9E58A3ED8D20}">
      <dgm:prSet/>
      <dgm:spPr/>
      <dgm:t>
        <a:bodyPr/>
        <a:lstStyle/>
        <a:p>
          <a:endParaRPr lang="en-US"/>
        </a:p>
      </dgm:t>
    </dgm:pt>
    <dgm:pt modelId="{FC7E04B9-2AC4-4438-B37B-6E80006D583E}">
      <dgm:prSet/>
      <dgm:spPr/>
      <dgm:t>
        <a:bodyPr/>
        <a:lstStyle/>
        <a:p>
          <a:r>
            <a:rPr lang="en-US" dirty="0" smtClean="0"/>
            <a:t>Day 1</a:t>
          </a:r>
          <a:endParaRPr lang="en-US" dirty="0"/>
        </a:p>
      </dgm:t>
    </dgm:pt>
    <dgm:pt modelId="{9644CD45-89E5-44A9-980D-62CFB06F1856}" type="parTrans" cxnId="{9D16A813-1DB7-402B-9C70-A3E8EB7EFA40}">
      <dgm:prSet/>
      <dgm:spPr/>
      <dgm:t>
        <a:bodyPr/>
        <a:lstStyle/>
        <a:p>
          <a:endParaRPr lang="en-US"/>
        </a:p>
      </dgm:t>
    </dgm:pt>
    <dgm:pt modelId="{351BD97D-6516-4FB0-BE90-BFD9B959B5DD}" type="sibTrans" cxnId="{9D16A813-1DB7-402B-9C70-A3E8EB7EFA40}">
      <dgm:prSet/>
      <dgm:spPr/>
      <dgm:t>
        <a:bodyPr/>
        <a:lstStyle/>
        <a:p>
          <a:endParaRPr lang="en-US"/>
        </a:p>
      </dgm:t>
    </dgm:pt>
    <dgm:pt modelId="{2350AEB9-E260-4FA3-BAFF-B2DB566A414E}">
      <dgm:prSet/>
      <dgm:spPr/>
      <dgm:t>
        <a:bodyPr/>
        <a:lstStyle/>
        <a:p>
          <a:r>
            <a:rPr lang="en-US" dirty="0" smtClean="0"/>
            <a:t>Days </a:t>
          </a:r>
          <a:r>
            <a:rPr lang="en-US" dirty="0" smtClean="0"/>
            <a:t>2-4</a:t>
          </a:r>
          <a:endParaRPr lang="en-US" dirty="0"/>
        </a:p>
      </dgm:t>
    </dgm:pt>
    <dgm:pt modelId="{06523CAB-981F-4F1C-BCF7-F5C6D0C00230}" type="parTrans" cxnId="{04852DCA-C6B7-4EDB-BBC8-E83FACDDC44B}">
      <dgm:prSet/>
      <dgm:spPr/>
      <dgm:t>
        <a:bodyPr/>
        <a:lstStyle/>
        <a:p>
          <a:endParaRPr lang="en-US"/>
        </a:p>
      </dgm:t>
    </dgm:pt>
    <dgm:pt modelId="{9513C375-642F-45E9-BA12-E35F82A88353}" type="sibTrans" cxnId="{04852DCA-C6B7-4EDB-BBC8-E83FACDDC44B}">
      <dgm:prSet/>
      <dgm:spPr/>
      <dgm:t>
        <a:bodyPr/>
        <a:lstStyle/>
        <a:p>
          <a:endParaRPr lang="en-US"/>
        </a:p>
      </dgm:t>
    </dgm:pt>
    <dgm:pt modelId="{E025AE85-4037-40F9-9F24-1679FE9B3682}" type="pres">
      <dgm:prSet presAssocID="{D35FDDDD-D63B-4066-B169-26176E93F8A3}" presName="Name0" presStyleCnt="0">
        <dgm:presLayoutVars>
          <dgm:dir/>
          <dgm:animLvl val="lvl"/>
          <dgm:resizeHandles/>
        </dgm:presLayoutVars>
      </dgm:prSet>
      <dgm:spPr/>
      <dgm:t>
        <a:bodyPr/>
        <a:lstStyle/>
        <a:p>
          <a:endParaRPr lang="en-US"/>
        </a:p>
      </dgm:t>
    </dgm:pt>
    <dgm:pt modelId="{79111A13-4875-4FD3-A565-78DEE087C41E}" type="pres">
      <dgm:prSet presAssocID="{8C4FE40F-C88C-4A4F-86EF-3E0467FF11E3}" presName="linNode" presStyleCnt="0"/>
      <dgm:spPr/>
    </dgm:pt>
    <dgm:pt modelId="{213F0408-387E-47AA-867B-D3C0D7937781}" type="pres">
      <dgm:prSet presAssocID="{8C4FE40F-C88C-4A4F-86EF-3E0467FF11E3}" presName="parentShp" presStyleLbl="node1" presStyleIdx="0" presStyleCnt="2">
        <dgm:presLayoutVars>
          <dgm:bulletEnabled val="1"/>
        </dgm:presLayoutVars>
      </dgm:prSet>
      <dgm:spPr/>
      <dgm:t>
        <a:bodyPr/>
        <a:lstStyle/>
        <a:p>
          <a:endParaRPr lang="en-US"/>
        </a:p>
      </dgm:t>
    </dgm:pt>
    <dgm:pt modelId="{65735E7D-1D05-4242-BCAB-00DF930C8EF5}" type="pres">
      <dgm:prSet presAssocID="{8C4FE40F-C88C-4A4F-86EF-3E0467FF11E3}" presName="childShp" presStyleLbl="bgAccFollowNode1" presStyleIdx="0" presStyleCnt="2">
        <dgm:presLayoutVars>
          <dgm:bulletEnabled val="1"/>
        </dgm:presLayoutVars>
      </dgm:prSet>
      <dgm:spPr/>
      <dgm:t>
        <a:bodyPr/>
        <a:lstStyle/>
        <a:p>
          <a:endParaRPr lang="en-US"/>
        </a:p>
      </dgm:t>
    </dgm:pt>
    <dgm:pt modelId="{38819959-BDF2-44D1-8FFC-9A8B57C07DED}" type="pres">
      <dgm:prSet presAssocID="{06C8ED7B-6609-43F1-9097-D0009658E1CF}" presName="spacing" presStyleCnt="0"/>
      <dgm:spPr/>
    </dgm:pt>
    <dgm:pt modelId="{F0A6B7CA-4A74-4CF5-88C7-7B3CCA4DB82E}" type="pres">
      <dgm:prSet presAssocID="{DE9CD264-0B55-4187-A126-8EFBB654A1E8}" presName="linNode" presStyleCnt="0"/>
      <dgm:spPr/>
    </dgm:pt>
    <dgm:pt modelId="{C93BF3CC-07B1-4A72-A908-07C08156E7FE}" type="pres">
      <dgm:prSet presAssocID="{DE9CD264-0B55-4187-A126-8EFBB654A1E8}" presName="parentShp" presStyleLbl="node1" presStyleIdx="1" presStyleCnt="2">
        <dgm:presLayoutVars>
          <dgm:bulletEnabled val="1"/>
        </dgm:presLayoutVars>
      </dgm:prSet>
      <dgm:spPr/>
      <dgm:t>
        <a:bodyPr/>
        <a:lstStyle/>
        <a:p>
          <a:endParaRPr lang="en-US"/>
        </a:p>
      </dgm:t>
    </dgm:pt>
    <dgm:pt modelId="{45544F1A-0AB0-47D8-BCAD-31AD9051C0C6}" type="pres">
      <dgm:prSet presAssocID="{DE9CD264-0B55-4187-A126-8EFBB654A1E8}" presName="childShp" presStyleLbl="bgAccFollowNode1" presStyleIdx="1" presStyleCnt="2">
        <dgm:presLayoutVars>
          <dgm:bulletEnabled val="1"/>
        </dgm:presLayoutVars>
      </dgm:prSet>
      <dgm:spPr/>
      <dgm:t>
        <a:bodyPr/>
        <a:lstStyle/>
        <a:p>
          <a:endParaRPr lang="en-US"/>
        </a:p>
      </dgm:t>
    </dgm:pt>
  </dgm:ptLst>
  <dgm:cxnLst>
    <dgm:cxn modelId="{8361F1B5-3ACE-4F6D-A2CC-0A6490A9A078}" srcId="{D35FDDDD-D63B-4066-B169-26176E93F8A3}" destId="{8C4FE40F-C88C-4A4F-86EF-3E0467FF11E3}" srcOrd="0" destOrd="0" parTransId="{C4AED9A1-70F8-47CB-9687-8AA3A0D9297E}" sibTransId="{06C8ED7B-6609-43F1-9097-D0009658E1CF}"/>
    <dgm:cxn modelId="{260BB39E-A641-432C-BECD-C92D07151DBB}" type="presOf" srcId="{8C4FE40F-C88C-4A4F-86EF-3E0467FF11E3}" destId="{213F0408-387E-47AA-867B-D3C0D7937781}" srcOrd="0" destOrd="0" presId="urn:microsoft.com/office/officeart/2005/8/layout/vList6"/>
    <dgm:cxn modelId="{C60D650B-1A61-4776-B112-9CE145F94BBC}" type="presOf" srcId="{2350AEB9-E260-4FA3-BAFF-B2DB566A414E}" destId="{45544F1A-0AB0-47D8-BCAD-31AD9051C0C6}" srcOrd="0" destOrd="0" presId="urn:microsoft.com/office/officeart/2005/8/layout/vList6"/>
    <dgm:cxn modelId="{58891B6F-19C9-402D-B57E-9E58A3ED8D20}" srcId="{D35FDDDD-D63B-4066-B169-26176E93F8A3}" destId="{DE9CD264-0B55-4187-A126-8EFBB654A1E8}" srcOrd="1" destOrd="0" parTransId="{93421337-871E-41CD-99E1-A45AB1EB45F7}" sibTransId="{AA975FB4-0CA7-4154-BDA3-DEC92E06F450}"/>
    <dgm:cxn modelId="{7AC3A7FD-F535-4DE9-9157-FD9EFDE88FCB}" type="presOf" srcId="{FC7E04B9-2AC4-4438-B37B-6E80006D583E}" destId="{65735E7D-1D05-4242-BCAB-00DF930C8EF5}" srcOrd="0" destOrd="0" presId="urn:microsoft.com/office/officeart/2005/8/layout/vList6"/>
    <dgm:cxn modelId="{04852DCA-C6B7-4EDB-BBC8-E83FACDDC44B}" srcId="{DE9CD264-0B55-4187-A126-8EFBB654A1E8}" destId="{2350AEB9-E260-4FA3-BAFF-B2DB566A414E}" srcOrd="0" destOrd="0" parTransId="{06523CAB-981F-4F1C-BCF7-F5C6D0C00230}" sibTransId="{9513C375-642F-45E9-BA12-E35F82A88353}"/>
    <dgm:cxn modelId="{F14C77DA-A776-4AD1-A22C-A28CFCDD1641}" type="presOf" srcId="{D35FDDDD-D63B-4066-B169-26176E93F8A3}" destId="{E025AE85-4037-40F9-9F24-1679FE9B3682}" srcOrd="0" destOrd="0" presId="urn:microsoft.com/office/officeart/2005/8/layout/vList6"/>
    <dgm:cxn modelId="{9D16A813-1DB7-402B-9C70-A3E8EB7EFA40}" srcId="{8C4FE40F-C88C-4A4F-86EF-3E0467FF11E3}" destId="{FC7E04B9-2AC4-4438-B37B-6E80006D583E}" srcOrd="0" destOrd="0" parTransId="{9644CD45-89E5-44A9-980D-62CFB06F1856}" sibTransId="{351BD97D-6516-4FB0-BE90-BFD9B959B5DD}"/>
    <dgm:cxn modelId="{DE99271A-346D-4365-9E34-AF5D4078FBAD}" type="presOf" srcId="{DE9CD264-0B55-4187-A126-8EFBB654A1E8}" destId="{C93BF3CC-07B1-4A72-A908-07C08156E7FE}" srcOrd="0" destOrd="0" presId="urn:microsoft.com/office/officeart/2005/8/layout/vList6"/>
    <dgm:cxn modelId="{9CE3BE4C-1D58-476C-9D71-490293FACEF7}" type="presParOf" srcId="{E025AE85-4037-40F9-9F24-1679FE9B3682}" destId="{79111A13-4875-4FD3-A565-78DEE087C41E}" srcOrd="0" destOrd="0" presId="urn:microsoft.com/office/officeart/2005/8/layout/vList6"/>
    <dgm:cxn modelId="{C4A06305-8AB5-4E0E-8997-D89EB205C622}" type="presParOf" srcId="{79111A13-4875-4FD3-A565-78DEE087C41E}" destId="{213F0408-387E-47AA-867B-D3C0D7937781}" srcOrd="0" destOrd="0" presId="urn:microsoft.com/office/officeart/2005/8/layout/vList6"/>
    <dgm:cxn modelId="{54E63A63-4D62-4F4F-B221-E0409EE313D2}" type="presParOf" srcId="{79111A13-4875-4FD3-A565-78DEE087C41E}" destId="{65735E7D-1D05-4242-BCAB-00DF930C8EF5}" srcOrd="1" destOrd="0" presId="urn:microsoft.com/office/officeart/2005/8/layout/vList6"/>
    <dgm:cxn modelId="{8A84EE99-AAE4-40BF-A644-2B6FE3AF1F54}" type="presParOf" srcId="{E025AE85-4037-40F9-9F24-1679FE9B3682}" destId="{38819959-BDF2-44D1-8FFC-9A8B57C07DED}" srcOrd="1" destOrd="0" presId="urn:microsoft.com/office/officeart/2005/8/layout/vList6"/>
    <dgm:cxn modelId="{DC53B834-9BDD-46D4-94F7-6E3C749C7617}" type="presParOf" srcId="{E025AE85-4037-40F9-9F24-1679FE9B3682}" destId="{F0A6B7CA-4A74-4CF5-88C7-7B3CCA4DB82E}" srcOrd="2" destOrd="0" presId="urn:microsoft.com/office/officeart/2005/8/layout/vList6"/>
    <dgm:cxn modelId="{BC784326-717B-413D-89F0-1CFF340E29E0}" type="presParOf" srcId="{F0A6B7CA-4A74-4CF5-88C7-7B3CCA4DB82E}" destId="{C93BF3CC-07B1-4A72-A908-07C08156E7FE}" srcOrd="0" destOrd="0" presId="urn:microsoft.com/office/officeart/2005/8/layout/vList6"/>
    <dgm:cxn modelId="{45750757-F596-4DAF-B0AD-8F120F5DADFB}" type="presParOf" srcId="{F0A6B7CA-4A74-4CF5-88C7-7B3CCA4DB82E}" destId="{45544F1A-0AB0-47D8-BCAD-31AD9051C0C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69D351-8449-4DAE-8AB5-A57D489022A8}"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US"/>
        </a:p>
      </dgm:t>
    </dgm:pt>
    <dgm:pt modelId="{BB01B9CE-FD3D-4278-8320-03ADD3212F5F}">
      <dgm:prSet phldrT="[Text]"/>
      <dgm:spPr/>
      <dgm:t>
        <a:bodyPr/>
        <a:lstStyle/>
        <a:p>
          <a:r>
            <a:rPr lang="en-US" dirty="0" smtClean="0"/>
            <a:t>Read the Standards</a:t>
          </a:r>
          <a:endParaRPr lang="en-US" dirty="0"/>
        </a:p>
      </dgm:t>
    </dgm:pt>
    <dgm:pt modelId="{C1C0127D-753B-418E-8CBF-2253F42CB37A}" type="parTrans" cxnId="{8850DD67-2BD6-4C42-95A7-7C85122416C7}">
      <dgm:prSet/>
      <dgm:spPr/>
      <dgm:t>
        <a:bodyPr/>
        <a:lstStyle/>
        <a:p>
          <a:endParaRPr lang="en-US"/>
        </a:p>
      </dgm:t>
    </dgm:pt>
    <dgm:pt modelId="{F47F2A67-C10E-43B1-8DE1-BDE4676D3E2D}" type="sibTrans" cxnId="{8850DD67-2BD6-4C42-95A7-7C85122416C7}">
      <dgm:prSet/>
      <dgm:spPr/>
      <dgm:t>
        <a:bodyPr/>
        <a:lstStyle/>
        <a:p>
          <a:endParaRPr lang="en-US"/>
        </a:p>
      </dgm:t>
    </dgm:pt>
    <dgm:pt modelId="{23E55E43-2ADD-4A45-B433-12EBE06385BE}">
      <dgm:prSet phldrT="[Text]"/>
      <dgm:spPr/>
      <dgm:t>
        <a:bodyPr/>
        <a:lstStyle/>
        <a:p>
          <a:pPr algn="ctr"/>
          <a:r>
            <a:rPr lang="en-US" dirty="0" smtClean="0"/>
            <a:t>Step 1</a:t>
          </a:r>
          <a:endParaRPr lang="en-US" dirty="0"/>
        </a:p>
      </dgm:t>
    </dgm:pt>
    <dgm:pt modelId="{4488FE87-02C8-4258-B42F-AA20D719ED80}" type="parTrans" cxnId="{33F48C2F-1AEA-4EC2-929D-C68C13F1BC91}">
      <dgm:prSet/>
      <dgm:spPr/>
      <dgm:t>
        <a:bodyPr/>
        <a:lstStyle/>
        <a:p>
          <a:endParaRPr lang="en-US"/>
        </a:p>
      </dgm:t>
    </dgm:pt>
    <dgm:pt modelId="{A55E823E-1265-4FAA-B141-735EE10044E3}" type="sibTrans" cxnId="{33F48C2F-1AEA-4EC2-929D-C68C13F1BC91}">
      <dgm:prSet/>
      <dgm:spPr/>
      <dgm:t>
        <a:bodyPr/>
        <a:lstStyle/>
        <a:p>
          <a:endParaRPr lang="en-US"/>
        </a:p>
      </dgm:t>
    </dgm:pt>
    <dgm:pt modelId="{FF36E603-C2C4-4ED0-B9AF-0109B608CB17}">
      <dgm:prSet phldrT="[Text]"/>
      <dgm:spPr/>
      <dgm:t>
        <a:bodyPr/>
        <a:lstStyle/>
        <a:p>
          <a:pPr algn="ctr"/>
          <a:r>
            <a:rPr lang="en-US" dirty="0" smtClean="0"/>
            <a:t>Step 2</a:t>
          </a:r>
          <a:endParaRPr lang="en-US" dirty="0"/>
        </a:p>
      </dgm:t>
    </dgm:pt>
    <dgm:pt modelId="{85587574-C43C-4FCD-993D-228BA3B6EB74}" type="parTrans" cxnId="{52B40F5F-381C-402D-8E0E-3E1CEC91DE82}">
      <dgm:prSet/>
      <dgm:spPr/>
      <dgm:t>
        <a:bodyPr/>
        <a:lstStyle/>
        <a:p>
          <a:endParaRPr lang="en-US"/>
        </a:p>
      </dgm:t>
    </dgm:pt>
    <dgm:pt modelId="{D63A7294-E5CF-4020-A836-2BD446DF5DFD}" type="sibTrans" cxnId="{52B40F5F-381C-402D-8E0E-3E1CEC91DE82}">
      <dgm:prSet/>
      <dgm:spPr/>
      <dgm:t>
        <a:bodyPr/>
        <a:lstStyle/>
        <a:p>
          <a:endParaRPr lang="en-US"/>
        </a:p>
      </dgm:t>
    </dgm:pt>
    <dgm:pt modelId="{04F48AAE-90CB-4525-B55E-90CF6C60E00F}">
      <dgm:prSet phldrT="[Text]"/>
      <dgm:spPr/>
      <dgm:t>
        <a:bodyPr/>
        <a:lstStyle/>
        <a:p>
          <a:r>
            <a:rPr lang="en-US" dirty="0" smtClean="0"/>
            <a:t>Prioritize the Standards</a:t>
          </a:r>
          <a:endParaRPr lang="en-US" dirty="0"/>
        </a:p>
      </dgm:t>
    </dgm:pt>
    <dgm:pt modelId="{A3AA8F5A-3F5D-4EC1-B838-021BCCAE2DDA}" type="parTrans" cxnId="{E7B74D56-B10B-4DB5-B3E5-E737FEC20DC1}">
      <dgm:prSet/>
      <dgm:spPr/>
      <dgm:t>
        <a:bodyPr/>
        <a:lstStyle/>
        <a:p>
          <a:endParaRPr lang="en-US"/>
        </a:p>
      </dgm:t>
    </dgm:pt>
    <dgm:pt modelId="{BEF62DA2-7893-4E5F-B229-A6512B18E0DB}" type="sibTrans" cxnId="{E7B74D56-B10B-4DB5-B3E5-E737FEC20DC1}">
      <dgm:prSet/>
      <dgm:spPr/>
      <dgm:t>
        <a:bodyPr/>
        <a:lstStyle/>
        <a:p>
          <a:endParaRPr lang="en-US"/>
        </a:p>
      </dgm:t>
    </dgm:pt>
    <dgm:pt modelId="{AB35F3AC-0036-4AAA-9047-80C43871568A}">
      <dgm:prSet phldrT="[Text]"/>
      <dgm:spPr/>
      <dgm:t>
        <a:bodyPr/>
        <a:lstStyle/>
        <a:p>
          <a:pPr algn="ctr"/>
          <a:r>
            <a:rPr lang="en-US" dirty="0" smtClean="0"/>
            <a:t>Step 3</a:t>
          </a:r>
          <a:endParaRPr lang="en-US" dirty="0"/>
        </a:p>
      </dgm:t>
    </dgm:pt>
    <dgm:pt modelId="{B3DD8445-38A0-4C5F-9975-E92F1D668655}" type="parTrans" cxnId="{38635912-F3CD-4F6C-BD04-BE9963A6B87E}">
      <dgm:prSet/>
      <dgm:spPr/>
      <dgm:t>
        <a:bodyPr/>
        <a:lstStyle/>
        <a:p>
          <a:endParaRPr lang="en-US"/>
        </a:p>
      </dgm:t>
    </dgm:pt>
    <dgm:pt modelId="{55756C1D-1995-40F6-BF8E-1CEC85736271}" type="sibTrans" cxnId="{38635912-F3CD-4F6C-BD04-BE9963A6B87E}">
      <dgm:prSet/>
      <dgm:spPr/>
      <dgm:t>
        <a:bodyPr/>
        <a:lstStyle/>
        <a:p>
          <a:endParaRPr lang="en-US"/>
        </a:p>
      </dgm:t>
    </dgm:pt>
    <dgm:pt modelId="{F8BA4C59-7D20-422E-83C7-8F181C09251F}">
      <dgm:prSet phldrT="[Text]"/>
      <dgm:spPr/>
      <dgm:t>
        <a:bodyPr/>
        <a:lstStyle/>
        <a:p>
          <a:r>
            <a:rPr lang="en-US" dirty="0" smtClean="0"/>
            <a:t>Unwrap the Standards</a:t>
          </a:r>
          <a:endParaRPr lang="en-US" dirty="0"/>
        </a:p>
      </dgm:t>
    </dgm:pt>
    <dgm:pt modelId="{97EBF13B-8D36-4FA0-B52F-F6AEA7866883}" type="parTrans" cxnId="{07C1B534-023E-4FCA-89B0-9124D5A51A72}">
      <dgm:prSet/>
      <dgm:spPr/>
      <dgm:t>
        <a:bodyPr/>
        <a:lstStyle/>
        <a:p>
          <a:endParaRPr lang="en-US"/>
        </a:p>
      </dgm:t>
    </dgm:pt>
    <dgm:pt modelId="{4A244BE0-1812-49CA-8D50-987C3A829D90}" type="sibTrans" cxnId="{07C1B534-023E-4FCA-89B0-9124D5A51A72}">
      <dgm:prSet/>
      <dgm:spPr/>
      <dgm:t>
        <a:bodyPr/>
        <a:lstStyle/>
        <a:p>
          <a:endParaRPr lang="en-US"/>
        </a:p>
      </dgm:t>
    </dgm:pt>
    <dgm:pt modelId="{7AE287F2-DE64-414C-9B5A-9AA6DD2E4F3B}">
      <dgm:prSet phldrT="[Text]"/>
      <dgm:spPr/>
      <dgm:t>
        <a:bodyPr/>
        <a:lstStyle/>
        <a:p>
          <a:pPr algn="ctr"/>
          <a:r>
            <a:rPr lang="en-US" dirty="0" smtClean="0"/>
            <a:t>Step 4</a:t>
          </a:r>
          <a:endParaRPr lang="en-US" dirty="0"/>
        </a:p>
      </dgm:t>
    </dgm:pt>
    <dgm:pt modelId="{63E63824-BC23-45E9-9F64-59D163A796C9}" type="parTrans" cxnId="{7AD385AB-D31A-418C-8D43-D09AB884181C}">
      <dgm:prSet/>
      <dgm:spPr/>
      <dgm:t>
        <a:bodyPr/>
        <a:lstStyle/>
        <a:p>
          <a:endParaRPr lang="en-US"/>
        </a:p>
      </dgm:t>
    </dgm:pt>
    <dgm:pt modelId="{11423526-C521-4C80-8AAC-4CE7B161839F}" type="sibTrans" cxnId="{7AD385AB-D31A-418C-8D43-D09AB884181C}">
      <dgm:prSet/>
      <dgm:spPr/>
      <dgm:t>
        <a:bodyPr/>
        <a:lstStyle/>
        <a:p>
          <a:endParaRPr lang="en-US"/>
        </a:p>
      </dgm:t>
    </dgm:pt>
    <dgm:pt modelId="{D18B7E47-94CE-450B-A285-0BEE3E9978F4}">
      <dgm:prSet phldrT="[Text]"/>
      <dgm:spPr/>
      <dgm:t>
        <a:bodyPr/>
        <a:lstStyle/>
        <a:p>
          <a:r>
            <a:rPr lang="en-US" dirty="0" smtClean="0"/>
            <a:t>Discuss the Standards</a:t>
          </a:r>
          <a:endParaRPr lang="en-US" dirty="0"/>
        </a:p>
      </dgm:t>
    </dgm:pt>
    <dgm:pt modelId="{9356B3D4-93ED-4866-90DD-7653DC58BFDD}" type="sibTrans" cxnId="{C77DA8F6-C07E-4A48-AED2-6FE436CBDB6B}">
      <dgm:prSet/>
      <dgm:spPr/>
      <dgm:t>
        <a:bodyPr/>
        <a:lstStyle/>
        <a:p>
          <a:endParaRPr lang="en-US"/>
        </a:p>
      </dgm:t>
    </dgm:pt>
    <dgm:pt modelId="{2F9E0CAD-68A5-4BFB-997D-F28FFA88E503}" type="parTrans" cxnId="{C77DA8F6-C07E-4A48-AED2-6FE436CBDB6B}">
      <dgm:prSet/>
      <dgm:spPr/>
      <dgm:t>
        <a:bodyPr/>
        <a:lstStyle/>
        <a:p>
          <a:endParaRPr lang="en-US"/>
        </a:p>
      </dgm:t>
    </dgm:pt>
    <dgm:pt modelId="{BDFA4C60-EA01-4528-805F-2103FBDBD6D6}" type="pres">
      <dgm:prSet presAssocID="{EA69D351-8449-4DAE-8AB5-A57D489022A8}" presName="cycleMatrixDiagram" presStyleCnt="0">
        <dgm:presLayoutVars>
          <dgm:chMax val="1"/>
          <dgm:dir/>
          <dgm:animLvl val="lvl"/>
          <dgm:resizeHandles val="exact"/>
        </dgm:presLayoutVars>
      </dgm:prSet>
      <dgm:spPr/>
      <dgm:t>
        <a:bodyPr/>
        <a:lstStyle/>
        <a:p>
          <a:endParaRPr lang="en-US"/>
        </a:p>
      </dgm:t>
    </dgm:pt>
    <dgm:pt modelId="{86899349-9ABA-450A-9A46-E585EF044BDF}" type="pres">
      <dgm:prSet presAssocID="{EA69D351-8449-4DAE-8AB5-A57D489022A8}" presName="children" presStyleCnt="0"/>
      <dgm:spPr/>
    </dgm:pt>
    <dgm:pt modelId="{7BBFE784-C9BB-4932-A5FB-B61B4E513283}" type="pres">
      <dgm:prSet presAssocID="{EA69D351-8449-4DAE-8AB5-A57D489022A8}" presName="child1group" presStyleCnt="0"/>
      <dgm:spPr/>
    </dgm:pt>
    <dgm:pt modelId="{B5001A72-CAB4-4BAB-9F20-CD54FF9BD2D5}" type="pres">
      <dgm:prSet presAssocID="{EA69D351-8449-4DAE-8AB5-A57D489022A8}" presName="child1" presStyleLbl="bgAcc1" presStyleIdx="0" presStyleCnt="4"/>
      <dgm:spPr/>
      <dgm:t>
        <a:bodyPr/>
        <a:lstStyle/>
        <a:p>
          <a:endParaRPr lang="en-US"/>
        </a:p>
      </dgm:t>
    </dgm:pt>
    <dgm:pt modelId="{F90DF367-F341-4461-A986-53FE29DBD80E}" type="pres">
      <dgm:prSet presAssocID="{EA69D351-8449-4DAE-8AB5-A57D489022A8}" presName="child1Text" presStyleLbl="bgAcc1" presStyleIdx="0" presStyleCnt="4">
        <dgm:presLayoutVars>
          <dgm:bulletEnabled val="1"/>
        </dgm:presLayoutVars>
      </dgm:prSet>
      <dgm:spPr/>
      <dgm:t>
        <a:bodyPr/>
        <a:lstStyle/>
        <a:p>
          <a:endParaRPr lang="en-US"/>
        </a:p>
      </dgm:t>
    </dgm:pt>
    <dgm:pt modelId="{FDEDBD4F-69E0-425C-80AD-305D8190742F}" type="pres">
      <dgm:prSet presAssocID="{EA69D351-8449-4DAE-8AB5-A57D489022A8}" presName="child2group" presStyleCnt="0"/>
      <dgm:spPr/>
    </dgm:pt>
    <dgm:pt modelId="{B4A1313B-27FA-4ADA-A73A-C4D10676DB7D}" type="pres">
      <dgm:prSet presAssocID="{EA69D351-8449-4DAE-8AB5-A57D489022A8}" presName="child2" presStyleLbl="bgAcc1" presStyleIdx="1" presStyleCnt="4"/>
      <dgm:spPr/>
      <dgm:t>
        <a:bodyPr/>
        <a:lstStyle/>
        <a:p>
          <a:endParaRPr lang="en-US"/>
        </a:p>
      </dgm:t>
    </dgm:pt>
    <dgm:pt modelId="{6DBF4DFE-94DA-4F56-A347-9EE340053367}" type="pres">
      <dgm:prSet presAssocID="{EA69D351-8449-4DAE-8AB5-A57D489022A8}" presName="child2Text" presStyleLbl="bgAcc1" presStyleIdx="1" presStyleCnt="4">
        <dgm:presLayoutVars>
          <dgm:bulletEnabled val="1"/>
        </dgm:presLayoutVars>
      </dgm:prSet>
      <dgm:spPr/>
      <dgm:t>
        <a:bodyPr/>
        <a:lstStyle/>
        <a:p>
          <a:endParaRPr lang="en-US"/>
        </a:p>
      </dgm:t>
    </dgm:pt>
    <dgm:pt modelId="{CF6DC030-81BE-47D4-877C-C982C6027885}" type="pres">
      <dgm:prSet presAssocID="{EA69D351-8449-4DAE-8AB5-A57D489022A8}" presName="child3group" presStyleCnt="0"/>
      <dgm:spPr/>
    </dgm:pt>
    <dgm:pt modelId="{C2EFA046-F602-4A2F-8393-3F8577508BC7}" type="pres">
      <dgm:prSet presAssocID="{EA69D351-8449-4DAE-8AB5-A57D489022A8}" presName="child3" presStyleLbl="bgAcc1" presStyleIdx="2" presStyleCnt="4"/>
      <dgm:spPr/>
      <dgm:t>
        <a:bodyPr/>
        <a:lstStyle/>
        <a:p>
          <a:endParaRPr lang="en-US"/>
        </a:p>
      </dgm:t>
    </dgm:pt>
    <dgm:pt modelId="{C2DD513D-5A06-4218-A257-2AD5B93092A3}" type="pres">
      <dgm:prSet presAssocID="{EA69D351-8449-4DAE-8AB5-A57D489022A8}" presName="child3Text" presStyleLbl="bgAcc1" presStyleIdx="2" presStyleCnt="4">
        <dgm:presLayoutVars>
          <dgm:bulletEnabled val="1"/>
        </dgm:presLayoutVars>
      </dgm:prSet>
      <dgm:spPr/>
      <dgm:t>
        <a:bodyPr/>
        <a:lstStyle/>
        <a:p>
          <a:endParaRPr lang="en-US"/>
        </a:p>
      </dgm:t>
    </dgm:pt>
    <dgm:pt modelId="{38F574ED-04BD-40B0-99CB-28ED986E99C4}" type="pres">
      <dgm:prSet presAssocID="{EA69D351-8449-4DAE-8AB5-A57D489022A8}" presName="child4group" presStyleCnt="0"/>
      <dgm:spPr/>
    </dgm:pt>
    <dgm:pt modelId="{AA4393A0-FCBB-473F-B0E5-5ED2F882A4FB}" type="pres">
      <dgm:prSet presAssocID="{EA69D351-8449-4DAE-8AB5-A57D489022A8}" presName="child4" presStyleLbl="bgAcc1" presStyleIdx="3" presStyleCnt="4"/>
      <dgm:spPr/>
      <dgm:t>
        <a:bodyPr/>
        <a:lstStyle/>
        <a:p>
          <a:endParaRPr lang="en-US"/>
        </a:p>
      </dgm:t>
    </dgm:pt>
    <dgm:pt modelId="{4A111CF1-82C6-433E-8D27-161659929C4C}" type="pres">
      <dgm:prSet presAssocID="{EA69D351-8449-4DAE-8AB5-A57D489022A8}" presName="child4Text" presStyleLbl="bgAcc1" presStyleIdx="3" presStyleCnt="4">
        <dgm:presLayoutVars>
          <dgm:bulletEnabled val="1"/>
        </dgm:presLayoutVars>
      </dgm:prSet>
      <dgm:spPr/>
      <dgm:t>
        <a:bodyPr/>
        <a:lstStyle/>
        <a:p>
          <a:endParaRPr lang="en-US"/>
        </a:p>
      </dgm:t>
    </dgm:pt>
    <dgm:pt modelId="{218F8841-DF92-49BE-B479-DED591AAFE6F}" type="pres">
      <dgm:prSet presAssocID="{EA69D351-8449-4DAE-8AB5-A57D489022A8}" presName="childPlaceholder" presStyleCnt="0"/>
      <dgm:spPr/>
    </dgm:pt>
    <dgm:pt modelId="{6E0F8CF3-49E1-4DFC-91C2-078B71ED2F0C}" type="pres">
      <dgm:prSet presAssocID="{EA69D351-8449-4DAE-8AB5-A57D489022A8}" presName="circle" presStyleCnt="0"/>
      <dgm:spPr/>
    </dgm:pt>
    <dgm:pt modelId="{9497C78D-2C5B-49AE-A925-82CAA2BF4426}" type="pres">
      <dgm:prSet presAssocID="{EA69D351-8449-4DAE-8AB5-A57D489022A8}" presName="quadrant1" presStyleLbl="node1" presStyleIdx="0" presStyleCnt="4">
        <dgm:presLayoutVars>
          <dgm:chMax val="1"/>
          <dgm:bulletEnabled val="1"/>
        </dgm:presLayoutVars>
      </dgm:prSet>
      <dgm:spPr/>
      <dgm:t>
        <a:bodyPr/>
        <a:lstStyle/>
        <a:p>
          <a:endParaRPr lang="en-US"/>
        </a:p>
      </dgm:t>
    </dgm:pt>
    <dgm:pt modelId="{24F86B2C-6F3A-4E05-9448-ED9F663C4972}" type="pres">
      <dgm:prSet presAssocID="{EA69D351-8449-4DAE-8AB5-A57D489022A8}" presName="quadrant2" presStyleLbl="node1" presStyleIdx="1" presStyleCnt="4">
        <dgm:presLayoutVars>
          <dgm:chMax val="1"/>
          <dgm:bulletEnabled val="1"/>
        </dgm:presLayoutVars>
      </dgm:prSet>
      <dgm:spPr/>
      <dgm:t>
        <a:bodyPr/>
        <a:lstStyle/>
        <a:p>
          <a:endParaRPr lang="en-US"/>
        </a:p>
      </dgm:t>
    </dgm:pt>
    <dgm:pt modelId="{59EA8D0E-5CF8-4FE8-B124-C4C17A145A7A}" type="pres">
      <dgm:prSet presAssocID="{EA69D351-8449-4DAE-8AB5-A57D489022A8}" presName="quadrant3" presStyleLbl="node1" presStyleIdx="2" presStyleCnt="4">
        <dgm:presLayoutVars>
          <dgm:chMax val="1"/>
          <dgm:bulletEnabled val="1"/>
        </dgm:presLayoutVars>
      </dgm:prSet>
      <dgm:spPr/>
      <dgm:t>
        <a:bodyPr/>
        <a:lstStyle/>
        <a:p>
          <a:endParaRPr lang="en-US"/>
        </a:p>
      </dgm:t>
    </dgm:pt>
    <dgm:pt modelId="{CA5BD1B5-D7A3-42C3-AF3C-132291A4E0F8}" type="pres">
      <dgm:prSet presAssocID="{EA69D351-8449-4DAE-8AB5-A57D489022A8}" presName="quadrant4" presStyleLbl="node1" presStyleIdx="3" presStyleCnt="4">
        <dgm:presLayoutVars>
          <dgm:chMax val="1"/>
          <dgm:bulletEnabled val="1"/>
        </dgm:presLayoutVars>
      </dgm:prSet>
      <dgm:spPr/>
      <dgm:t>
        <a:bodyPr/>
        <a:lstStyle/>
        <a:p>
          <a:endParaRPr lang="en-US"/>
        </a:p>
      </dgm:t>
    </dgm:pt>
    <dgm:pt modelId="{0D855A83-9017-4A2B-9029-5E108902624C}" type="pres">
      <dgm:prSet presAssocID="{EA69D351-8449-4DAE-8AB5-A57D489022A8}" presName="quadrantPlaceholder" presStyleCnt="0"/>
      <dgm:spPr/>
    </dgm:pt>
    <dgm:pt modelId="{4778E67D-4EDA-4FC1-8A1D-3704BF963A3A}" type="pres">
      <dgm:prSet presAssocID="{EA69D351-8449-4DAE-8AB5-A57D489022A8}" presName="center1" presStyleLbl="fgShp" presStyleIdx="0" presStyleCnt="2"/>
      <dgm:spPr/>
    </dgm:pt>
    <dgm:pt modelId="{B0962100-7408-427D-ABD9-7438E1ACA407}" type="pres">
      <dgm:prSet presAssocID="{EA69D351-8449-4DAE-8AB5-A57D489022A8}" presName="center2" presStyleLbl="fgShp" presStyleIdx="1" presStyleCnt="2"/>
      <dgm:spPr/>
    </dgm:pt>
  </dgm:ptLst>
  <dgm:cxnLst>
    <dgm:cxn modelId="{6BDC0F5C-C452-46DD-B836-753C3E020353}" type="presOf" srcId="{AB35F3AC-0036-4AAA-9047-80C43871568A}" destId="{C2DD513D-5A06-4218-A257-2AD5B93092A3}" srcOrd="1" destOrd="0" presId="urn:microsoft.com/office/officeart/2005/8/layout/cycle4"/>
    <dgm:cxn modelId="{52B40F5F-381C-402D-8E0E-3E1CEC91DE82}" srcId="{D18B7E47-94CE-450B-A285-0BEE3E9978F4}" destId="{FF36E603-C2C4-4ED0-B9AF-0109B608CB17}" srcOrd="0" destOrd="0" parTransId="{85587574-C43C-4FCD-993D-228BA3B6EB74}" sibTransId="{D63A7294-E5CF-4020-A836-2BD446DF5DFD}"/>
    <dgm:cxn modelId="{078F8080-79AF-4A4B-8650-985DDFDA55EA}" type="presOf" srcId="{23E55E43-2ADD-4A45-B433-12EBE06385BE}" destId="{F90DF367-F341-4461-A986-53FE29DBD80E}" srcOrd="1" destOrd="0" presId="urn:microsoft.com/office/officeart/2005/8/layout/cycle4"/>
    <dgm:cxn modelId="{38635912-F3CD-4F6C-BD04-BE9963A6B87E}" srcId="{04F48AAE-90CB-4525-B55E-90CF6C60E00F}" destId="{AB35F3AC-0036-4AAA-9047-80C43871568A}" srcOrd="0" destOrd="0" parTransId="{B3DD8445-38A0-4C5F-9975-E92F1D668655}" sibTransId="{55756C1D-1995-40F6-BF8E-1CEC85736271}"/>
    <dgm:cxn modelId="{94DD917F-EAAC-400B-8D57-2FDD93A3E360}" type="presOf" srcId="{04F48AAE-90CB-4525-B55E-90CF6C60E00F}" destId="{59EA8D0E-5CF8-4FE8-B124-C4C17A145A7A}" srcOrd="0" destOrd="0" presId="urn:microsoft.com/office/officeart/2005/8/layout/cycle4"/>
    <dgm:cxn modelId="{4D6AAE4E-E950-4991-A87D-ED5C966552EA}" type="presOf" srcId="{BB01B9CE-FD3D-4278-8320-03ADD3212F5F}" destId="{9497C78D-2C5B-49AE-A925-82CAA2BF4426}" srcOrd="0" destOrd="0" presId="urn:microsoft.com/office/officeart/2005/8/layout/cycle4"/>
    <dgm:cxn modelId="{97A9DB4E-0C42-4D07-AAD5-CF561D55D4E3}" type="presOf" srcId="{7AE287F2-DE64-414C-9B5A-9AA6DD2E4F3B}" destId="{4A111CF1-82C6-433E-8D27-161659929C4C}" srcOrd="1" destOrd="0" presId="urn:microsoft.com/office/officeart/2005/8/layout/cycle4"/>
    <dgm:cxn modelId="{8850DD67-2BD6-4C42-95A7-7C85122416C7}" srcId="{EA69D351-8449-4DAE-8AB5-A57D489022A8}" destId="{BB01B9CE-FD3D-4278-8320-03ADD3212F5F}" srcOrd="0" destOrd="0" parTransId="{C1C0127D-753B-418E-8CBF-2253F42CB37A}" sibTransId="{F47F2A67-C10E-43B1-8DE1-BDE4676D3E2D}"/>
    <dgm:cxn modelId="{E512E4FC-9A73-473F-BFC7-BCECE542E96E}" type="presOf" srcId="{F8BA4C59-7D20-422E-83C7-8F181C09251F}" destId="{CA5BD1B5-D7A3-42C3-AF3C-132291A4E0F8}" srcOrd="0" destOrd="0" presId="urn:microsoft.com/office/officeart/2005/8/layout/cycle4"/>
    <dgm:cxn modelId="{6615A0FD-327D-4354-BE53-793BE40C69D2}" type="presOf" srcId="{7AE287F2-DE64-414C-9B5A-9AA6DD2E4F3B}" destId="{AA4393A0-FCBB-473F-B0E5-5ED2F882A4FB}" srcOrd="0" destOrd="0" presId="urn:microsoft.com/office/officeart/2005/8/layout/cycle4"/>
    <dgm:cxn modelId="{07C1B534-023E-4FCA-89B0-9124D5A51A72}" srcId="{EA69D351-8449-4DAE-8AB5-A57D489022A8}" destId="{F8BA4C59-7D20-422E-83C7-8F181C09251F}" srcOrd="3" destOrd="0" parTransId="{97EBF13B-8D36-4FA0-B52F-F6AEA7866883}" sibTransId="{4A244BE0-1812-49CA-8D50-987C3A829D90}"/>
    <dgm:cxn modelId="{90E3C15A-ADEE-4C54-BFAE-4B5E41E68958}" type="presOf" srcId="{FF36E603-C2C4-4ED0-B9AF-0109B608CB17}" destId="{6DBF4DFE-94DA-4F56-A347-9EE340053367}" srcOrd="1" destOrd="0" presId="urn:microsoft.com/office/officeart/2005/8/layout/cycle4"/>
    <dgm:cxn modelId="{E7B74D56-B10B-4DB5-B3E5-E737FEC20DC1}" srcId="{EA69D351-8449-4DAE-8AB5-A57D489022A8}" destId="{04F48AAE-90CB-4525-B55E-90CF6C60E00F}" srcOrd="2" destOrd="0" parTransId="{A3AA8F5A-3F5D-4EC1-B838-021BCCAE2DDA}" sibTransId="{BEF62DA2-7893-4E5F-B229-A6512B18E0DB}"/>
    <dgm:cxn modelId="{EB889DD2-2E5D-4686-BBC0-4B803EA2A206}" type="presOf" srcId="{23E55E43-2ADD-4A45-B433-12EBE06385BE}" destId="{B5001A72-CAB4-4BAB-9F20-CD54FF9BD2D5}" srcOrd="0" destOrd="0" presId="urn:microsoft.com/office/officeart/2005/8/layout/cycle4"/>
    <dgm:cxn modelId="{C77DA8F6-C07E-4A48-AED2-6FE436CBDB6B}" srcId="{EA69D351-8449-4DAE-8AB5-A57D489022A8}" destId="{D18B7E47-94CE-450B-A285-0BEE3E9978F4}" srcOrd="1" destOrd="0" parTransId="{2F9E0CAD-68A5-4BFB-997D-F28FFA88E503}" sibTransId="{9356B3D4-93ED-4866-90DD-7653DC58BFDD}"/>
    <dgm:cxn modelId="{14BF9C76-B603-40E6-98E3-51654FB72AAD}" type="presOf" srcId="{FF36E603-C2C4-4ED0-B9AF-0109B608CB17}" destId="{B4A1313B-27FA-4ADA-A73A-C4D10676DB7D}" srcOrd="0" destOrd="0" presId="urn:microsoft.com/office/officeart/2005/8/layout/cycle4"/>
    <dgm:cxn modelId="{6B262299-08BC-4E54-A626-63A28177043E}" type="presOf" srcId="{D18B7E47-94CE-450B-A285-0BEE3E9978F4}" destId="{24F86B2C-6F3A-4E05-9448-ED9F663C4972}" srcOrd="0" destOrd="0" presId="urn:microsoft.com/office/officeart/2005/8/layout/cycle4"/>
    <dgm:cxn modelId="{7AD385AB-D31A-418C-8D43-D09AB884181C}" srcId="{F8BA4C59-7D20-422E-83C7-8F181C09251F}" destId="{7AE287F2-DE64-414C-9B5A-9AA6DD2E4F3B}" srcOrd="0" destOrd="0" parTransId="{63E63824-BC23-45E9-9F64-59D163A796C9}" sibTransId="{11423526-C521-4C80-8AAC-4CE7B161839F}"/>
    <dgm:cxn modelId="{33F48C2F-1AEA-4EC2-929D-C68C13F1BC91}" srcId="{BB01B9CE-FD3D-4278-8320-03ADD3212F5F}" destId="{23E55E43-2ADD-4A45-B433-12EBE06385BE}" srcOrd="0" destOrd="0" parTransId="{4488FE87-02C8-4258-B42F-AA20D719ED80}" sibTransId="{A55E823E-1265-4FAA-B141-735EE10044E3}"/>
    <dgm:cxn modelId="{261EE473-DD96-4F95-9FC7-70220EEB9C99}" type="presOf" srcId="{EA69D351-8449-4DAE-8AB5-A57D489022A8}" destId="{BDFA4C60-EA01-4528-805F-2103FBDBD6D6}" srcOrd="0" destOrd="0" presId="urn:microsoft.com/office/officeart/2005/8/layout/cycle4"/>
    <dgm:cxn modelId="{68C51651-81AC-4DAB-856C-5E331E31BE2C}" type="presOf" srcId="{AB35F3AC-0036-4AAA-9047-80C43871568A}" destId="{C2EFA046-F602-4A2F-8393-3F8577508BC7}" srcOrd="0" destOrd="0" presId="urn:microsoft.com/office/officeart/2005/8/layout/cycle4"/>
    <dgm:cxn modelId="{9D0E02EF-8C7C-4D5C-AB37-6C3CC890503D}" type="presParOf" srcId="{BDFA4C60-EA01-4528-805F-2103FBDBD6D6}" destId="{86899349-9ABA-450A-9A46-E585EF044BDF}" srcOrd="0" destOrd="0" presId="urn:microsoft.com/office/officeart/2005/8/layout/cycle4"/>
    <dgm:cxn modelId="{3118909A-8550-48BE-97FF-D10DFA8F63C6}" type="presParOf" srcId="{86899349-9ABA-450A-9A46-E585EF044BDF}" destId="{7BBFE784-C9BB-4932-A5FB-B61B4E513283}" srcOrd="0" destOrd="0" presId="urn:microsoft.com/office/officeart/2005/8/layout/cycle4"/>
    <dgm:cxn modelId="{7B173F0E-5E8C-4424-859A-9995D3653A78}" type="presParOf" srcId="{7BBFE784-C9BB-4932-A5FB-B61B4E513283}" destId="{B5001A72-CAB4-4BAB-9F20-CD54FF9BD2D5}" srcOrd="0" destOrd="0" presId="urn:microsoft.com/office/officeart/2005/8/layout/cycle4"/>
    <dgm:cxn modelId="{A46A808A-4EBB-4710-AD9B-AC50EEDA8FC6}" type="presParOf" srcId="{7BBFE784-C9BB-4932-A5FB-B61B4E513283}" destId="{F90DF367-F341-4461-A986-53FE29DBD80E}" srcOrd="1" destOrd="0" presId="urn:microsoft.com/office/officeart/2005/8/layout/cycle4"/>
    <dgm:cxn modelId="{7B4ECAD5-35C5-480B-B723-3B8DFC03D941}" type="presParOf" srcId="{86899349-9ABA-450A-9A46-E585EF044BDF}" destId="{FDEDBD4F-69E0-425C-80AD-305D8190742F}" srcOrd="1" destOrd="0" presId="urn:microsoft.com/office/officeart/2005/8/layout/cycle4"/>
    <dgm:cxn modelId="{E64C31FC-FC92-409A-B028-F9942C4A8205}" type="presParOf" srcId="{FDEDBD4F-69E0-425C-80AD-305D8190742F}" destId="{B4A1313B-27FA-4ADA-A73A-C4D10676DB7D}" srcOrd="0" destOrd="0" presId="urn:microsoft.com/office/officeart/2005/8/layout/cycle4"/>
    <dgm:cxn modelId="{8FB31BCE-E170-4217-AE54-D6F1A8273086}" type="presParOf" srcId="{FDEDBD4F-69E0-425C-80AD-305D8190742F}" destId="{6DBF4DFE-94DA-4F56-A347-9EE340053367}" srcOrd="1" destOrd="0" presId="urn:microsoft.com/office/officeart/2005/8/layout/cycle4"/>
    <dgm:cxn modelId="{C73225C2-850F-453A-8ADB-35109AF85154}" type="presParOf" srcId="{86899349-9ABA-450A-9A46-E585EF044BDF}" destId="{CF6DC030-81BE-47D4-877C-C982C6027885}" srcOrd="2" destOrd="0" presId="urn:microsoft.com/office/officeart/2005/8/layout/cycle4"/>
    <dgm:cxn modelId="{2FC8D9D1-0E4D-45CF-A34E-1F9D5F8F80B8}" type="presParOf" srcId="{CF6DC030-81BE-47D4-877C-C982C6027885}" destId="{C2EFA046-F602-4A2F-8393-3F8577508BC7}" srcOrd="0" destOrd="0" presId="urn:microsoft.com/office/officeart/2005/8/layout/cycle4"/>
    <dgm:cxn modelId="{D004D536-F650-406A-8BC7-DE12F88D2B53}" type="presParOf" srcId="{CF6DC030-81BE-47D4-877C-C982C6027885}" destId="{C2DD513D-5A06-4218-A257-2AD5B93092A3}" srcOrd="1" destOrd="0" presId="urn:microsoft.com/office/officeart/2005/8/layout/cycle4"/>
    <dgm:cxn modelId="{2E5B55FF-812F-4C60-BF13-B6FA852CA1E6}" type="presParOf" srcId="{86899349-9ABA-450A-9A46-E585EF044BDF}" destId="{38F574ED-04BD-40B0-99CB-28ED986E99C4}" srcOrd="3" destOrd="0" presId="urn:microsoft.com/office/officeart/2005/8/layout/cycle4"/>
    <dgm:cxn modelId="{6C9D38B3-261F-474C-95D4-3AACBF1C9FFA}" type="presParOf" srcId="{38F574ED-04BD-40B0-99CB-28ED986E99C4}" destId="{AA4393A0-FCBB-473F-B0E5-5ED2F882A4FB}" srcOrd="0" destOrd="0" presId="urn:microsoft.com/office/officeart/2005/8/layout/cycle4"/>
    <dgm:cxn modelId="{3A9EA4D3-1E59-439C-A007-FBFD96D5F0BB}" type="presParOf" srcId="{38F574ED-04BD-40B0-99CB-28ED986E99C4}" destId="{4A111CF1-82C6-433E-8D27-161659929C4C}" srcOrd="1" destOrd="0" presId="urn:microsoft.com/office/officeart/2005/8/layout/cycle4"/>
    <dgm:cxn modelId="{1031C138-5819-4DE1-BAFA-87525EEA6D3B}" type="presParOf" srcId="{86899349-9ABA-450A-9A46-E585EF044BDF}" destId="{218F8841-DF92-49BE-B479-DED591AAFE6F}" srcOrd="4" destOrd="0" presId="urn:microsoft.com/office/officeart/2005/8/layout/cycle4"/>
    <dgm:cxn modelId="{11616142-CC46-4C66-8D19-554AAD04BC9C}" type="presParOf" srcId="{BDFA4C60-EA01-4528-805F-2103FBDBD6D6}" destId="{6E0F8CF3-49E1-4DFC-91C2-078B71ED2F0C}" srcOrd="1" destOrd="0" presId="urn:microsoft.com/office/officeart/2005/8/layout/cycle4"/>
    <dgm:cxn modelId="{CD24A914-9786-4108-AC9C-C15ACF55A581}" type="presParOf" srcId="{6E0F8CF3-49E1-4DFC-91C2-078B71ED2F0C}" destId="{9497C78D-2C5B-49AE-A925-82CAA2BF4426}" srcOrd="0" destOrd="0" presId="urn:microsoft.com/office/officeart/2005/8/layout/cycle4"/>
    <dgm:cxn modelId="{341473F3-EA8A-49FE-8456-51C178ECE96A}" type="presParOf" srcId="{6E0F8CF3-49E1-4DFC-91C2-078B71ED2F0C}" destId="{24F86B2C-6F3A-4E05-9448-ED9F663C4972}" srcOrd="1" destOrd="0" presId="urn:microsoft.com/office/officeart/2005/8/layout/cycle4"/>
    <dgm:cxn modelId="{26C9D33F-0515-4F7E-BC8D-DA6A299E96D6}" type="presParOf" srcId="{6E0F8CF3-49E1-4DFC-91C2-078B71ED2F0C}" destId="{59EA8D0E-5CF8-4FE8-B124-C4C17A145A7A}" srcOrd="2" destOrd="0" presId="urn:microsoft.com/office/officeart/2005/8/layout/cycle4"/>
    <dgm:cxn modelId="{6DEBDFD3-02FC-4552-8DC4-4F35E5132574}" type="presParOf" srcId="{6E0F8CF3-49E1-4DFC-91C2-078B71ED2F0C}" destId="{CA5BD1B5-D7A3-42C3-AF3C-132291A4E0F8}" srcOrd="3" destOrd="0" presId="urn:microsoft.com/office/officeart/2005/8/layout/cycle4"/>
    <dgm:cxn modelId="{39823D91-9CB3-4B1A-B940-122BF3C3611C}" type="presParOf" srcId="{6E0F8CF3-49E1-4DFC-91C2-078B71ED2F0C}" destId="{0D855A83-9017-4A2B-9029-5E108902624C}" srcOrd="4" destOrd="0" presId="urn:microsoft.com/office/officeart/2005/8/layout/cycle4"/>
    <dgm:cxn modelId="{B283487E-3D5D-40A4-B519-2B9318710338}" type="presParOf" srcId="{BDFA4C60-EA01-4528-805F-2103FBDBD6D6}" destId="{4778E67D-4EDA-4FC1-8A1D-3704BF963A3A}" srcOrd="2" destOrd="0" presId="urn:microsoft.com/office/officeart/2005/8/layout/cycle4"/>
    <dgm:cxn modelId="{5BD2C581-E67C-4F55-98EA-8D06DD232C08}" type="presParOf" srcId="{BDFA4C60-EA01-4528-805F-2103FBDBD6D6}" destId="{B0962100-7408-427D-ABD9-7438E1ACA40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5641E0-C8C4-4B64-9CCE-A12D553E62FC}"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4E425704-761D-41D3-8C83-CFE8F4AEF8E0}">
      <dgm:prSet phldrT="[Text]"/>
      <dgm:spPr/>
      <dgm:t>
        <a:bodyPr/>
        <a:lstStyle/>
        <a:p>
          <a:r>
            <a:rPr lang="en-US" dirty="0" smtClean="0"/>
            <a:t>Read &amp; Discuss</a:t>
          </a:r>
          <a:endParaRPr lang="en-US" dirty="0"/>
        </a:p>
      </dgm:t>
    </dgm:pt>
    <dgm:pt modelId="{665FE3F4-03F0-415B-80AD-DCE40CBE61DD}" type="parTrans" cxnId="{ECF3B2D5-E141-4229-AA20-06F9D5910109}">
      <dgm:prSet/>
      <dgm:spPr/>
      <dgm:t>
        <a:bodyPr/>
        <a:lstStyle/>
        <a:p>
          <a:endParaRPr lang="en-US"/>
        </a:p>
      </dgm:t>
    </dgm:pt>
    <dgm:pt modelId="{F1656964-CE38-4E96-A8A9-976718B5CA46}" type="sibTrans" cxnId="{ECF3B2D5-E141-4229-AA20-06F9D5910109}">
      <dgm:prSet/>
      <dgm:spPr/>
      <dgm:t>
        <a:bodyPr/>
        <a:lstStyle/>
        <a:p>
          <a:endParaRPr lang="en-US"/>
        </a:p>
      </dgm:t>
    </dgm:pt>
    <dgm:pt modelId="{1A7B4C79-CC28-4A35-B629-1D38AF285488}">
      <dgm:prSet phldrT="[Text]"/>
      <dgm:spPr/>
      <dgm:t>
        <a:bodyPr/>
        <a:lstStyle/>
        <a:p>
          <a:r>
            <a:rPr lang="en-US" dirty="0" smtClean="0"/>
            <a:t>Which standards?</a:t>
          </a:r>
          <a:endParaRPr lang="en-US" dirty="0"/>
        </a:p>
      </dgm:t>
    </dgm:pt>
    <dgm:pt modelId="{A27A59BE-1B12-46E2-908D-F58E3B1A35B4}" type="parTrans" cxnId="{6F172E04-65B6-4D28-B26C-4B71C42118C6}">
      <dgm:prSet/>
      <dgm:spPr/>
      <dgm:t>
        <a:bodyPr/>
        <a:lstStyle/>
        <a:p>
          <a:endParaRPr lang="en-US"/>
        </a:p>
      </dgm:t>
    </dgm:pt>
    <dgm:pt modelId="{5020BF47-3BFD-402D-A1C6-BF6B5A6CB62B}" type="sibTrans" cxnId="{6F172E04-65B6-4D28-B26C-4B71C42118C6}">
      <dgm:prSet/>
      <dgm:spPr/>
      <dgm:t>
        <a:bodyPr/>
        <a:lstStyle/>
        <a:p>
          <a:endParaRPr lang="en-US"/>
        </a:p>
      </dgm:t>
    </dgm:pt>
    <dgm:pt modelId="{068F844A-0B07-44AC-9D02-FF6822AF2236}">
      <dgm:prSet phldrT="[Text]"/>
      <dgm:spPr/>
      <dgm:t>
        <a:bodyPr/>
        <a:lstStyle/>
        <a:p>
          <a:r>
            <a:rPr lang="en-US" dirty="0" smtClean="0"/>
            <a:t>Why these standards?</a:t>
          </a:r>
          <a:endParaRPr lang="en-US" dirty="0"/>
        </a:p>
      </dgm:t>
    </dgm:pt>
    <dgm:pt modelId="{6C579B94-DD84-448E-938C-A4C536223F9F}" type="parTrans" cxnId="{9C806530-BEEF-4EA8-A636-6950ACFE2E5C}">
      <dgm:prSet/>
      <dgm:spPr/>
      <dgm:t>
        <a:bodyPr/>
        <a:lstStyle/>
        <a:p>
          <a:endParaRPr lang="en-US"/>
        </a:p>
      </dgm:t>
    </dgm:pt>
    <dgm:pt modelId="{A1613103-515D-4401-8630-476EFFA5AAA3}" type="sibTrans" cxnId="{9C806530-BEEF-4EA8-A636-6950ACFE2E5C}">
      <dgm:prSet/>
      <dgm:spPr/>
      <dgm:t>
        <a:bodyPr/>
        <a:lstStyle/>
        <a:p>
          <a:endParaRPr lang="en-US"/>
        </a:p>
      </dgm:t>
    </dgm:pt>
    <dgm:pt modelId="{F78B72B0-4F62-451D-8DB9-66F1B1351CCA}">
      <dgm:prSet phldrT="[Text]"/>
      <dgm:spPr/>
      <dgm:t>
        <a:bodyPr/>
        <a:lstStyle/>
        <a:p>
          <a:r>
            <a:rPr lang="en-US" dirty="0" smtClean="0"/>
            <a:t>Examine the language of the standard</a:t>
          </a:r>
          <a:endParaRPr lang="en-US" dirty="0"/>
        </a:p>
      </dgm:t>
    </dgm:pt>
    <dgm:pt modelId="{143FF712-B5EC-4174-9BC6-3006C2412C6E}" type="parTrans" cxnId="{B7E60AD4-DFA4-44B1-9BFB-C8B635A8659A}">
      <dgm:prSet/>
      <dgm:spPr/>
      <dgm:t>
        <a:bodyPr/>
        <a:lstStyle/>
        <a:p>
          <a:endParaRPr lang="en-US"/>
        </a:p>
      </dgm:t>
    </dgm:pt>
    <dgm:pt modelId="{BD52A1A6-AF23-4BA1-8231-67A0C5AAF392}" type="sibTrans" cxnId="{B7E60AD4-DFA4-44B1-9BFB-C8B635A8659A}">
      <dgm:prSet/>
      <dgm:spPr/>
      <dgm:t>
        <a:bodyPr/>
        <a:lstStyle/>
        <a:p>
          <a:endParaRPr lang="en-US"/>
        </a:p>
      </dgm:t>
    </dgm:pt>
    <dgm:pt modelId="{31390C62-4FF1-4CEE-9B20-136F9B9B30B1}">
      <dgm:prSet phldrT="[Text]"/>
      <dgm:spPr/>
      <dgm:t>
        <a:bodyPr/>
        <a:lstStyle/>
        <a:p>
          <a:r>
            <a:rPr lang="en-US" dirty="0" smtClean="0"/>
            <a:t>Make connections</a:t>
          </a:r>
          <a:endParaRPr lang="en-US" dirty="0"/>
        </a:p>
      </dgm:t>
    </dgm:pt>
    <dgm:pt modelId="{0E014933-17F3-4A48-B936-4BF1C801DB68}" type="parTrans" cxnId="{B265C175-5F72-46A1-BFDB-B99D021DFB86}">
      <dgm:prSet/>
      <dgm:spPr/>
      <dgm:t>
        <a:bodyPr/>
        <a:lstStyle/>
        <a:p>
          <a:endParaRPr lang="en-US"/>
        </a:p>
      </dgm:t>
    </dgm:pt>
    <dgm:pt modelId="{578C6983-B804-40A9-9D8D-29C5F0A5DEE5}" type="sibTrans" cxnId="{B265C175-5F72-46A1-BFDB-B99D021DFB86}">
      <dgm:prSet/>
      <dgm:spPr/>
      <dgm:t>
        <a:bodyPr/>
        <a:lstStyle/>
        <a:p>
          <a:endParaRPr lang="en-US"/>
        </a:p>
      </dgm:t>
    </dgm:pt>
    <dgm:pt modelId="{ACFD3177-2C53-4940-AD33-8523922B9D45}" type="pres">
      <dgm:prSet presAssocID="{5A5641E0-C8C4-4B64-9CCE-A12D553E62FC}" presName="layout" presStyleCnt="0">
        <dgm:presLayoutVars>
          <dgm:chMax/>
          <dgm:chPref/>
          <dgm:dir/>
          <dgm:animOne val="branch"/>
          <dgm:animLvl val="lvl"/>
          <dgm:resizeHandles/>
        </dgm:presLayoutVars>
      </dgm:prSet>
      <dgm:spPr/>
      <dgm:t>
        <a:bodyPr/>
        <a:lstStyle/>
        <a:p>
          <a:endParaRPr lang="en-US"/>
        </a:p>
      </dgm:t>
    </dgm:pt>
    <dgm:pt modelId="{7313FD76-5842-4AC9-88EA-399C1F18576A}" type="pres">
      <dgm:prSet presAssocID="{4E425704-761D-41D3-8C83-CFE8F4AEF8E0}" presName="root" presStyleCnt="0">
        <dgm:presLayoutVars>
          <dgm:chMax/>
          <dgm:chPref val="4"/>
        </dgm:presLayoutVars>
      </dgm:prSet>
      <dgm:spPr/>
    </dgm:pt>
    <dgm:pt modelId="{32D15813-AC1A-4F2A-8480-35CDD781F69F}" type="pres">
      <dgm:prSet presAssocID="{4E425704-761D-41D3-8C83-CFE8F4AEF8E0}" presName="rootComposite" presStyleCnt="0">
        <dgm:presLayoutVars/>
      </dgm:prSet>
      <dgm:spPr/>
    </dgm:pt>
    <dgm:pt modelId="{3056BF44-1C6E-4EC7-AED0-7BACEE5E73E8}" type="pres">
      <dgm:prSet presAssocID="{4E425704-761D-41D3-8C83-CFE8F4AEF8E0}" presName="rootText" presStyleLbl="node0" presStyleIdx="0" presStyleCnt="1">
        <dgm:presLayoutVars>
          <dgm:chMax/>
          <dgm:chPref val="4"/>
        </dgm:presLayoutVars>
      </dgm:prSet>
      <dgm:spPr/>
      <dgm:t>
        <a:bodyPr/>
        <a:lstStyle/>
        <a:p>
          <a:endParaRPr lang="en-US"/>
        </a:p>
      </dgm:t>
    </dgm:pt>
    <dgm:pt modelId="{5CD2718B-D8AA-4587-8BA8-EB04ECDA90BF}" type="pres">
      <dgm:prSet presAssocID="{4E425704-761D-41D3-8C83-CFE8F4AEF8E0}" presName="childShape" presStyleCnt="0">
        <dgm:presLayoutVars>
          <dgm:chMax val="0"/>
          <dgm:chPref val="0"/>
        </dgm:presLayoutVars>
      </dgm:prSet>
      <dgm:spPr/>
    </dgm:pt>
    <dgm:pt modelId="{330D14BC-2FC8-456E-95D4-09F6985F6832}" type="pres">
      <dgm:prSet presAssocID="{1A7B4C79-CC28-4A35-B629-1D38AF285488}" presName="childComposite" presStyleCnt="0">
        <dgm:presLayoutVars>
          <dgm:chMax val="0"/>
          <dgm:chPref val="0"/>
        </dgm:presLayoutVars>
      </dgm:prSet>
      <dgm:spPr/>
    </dgm:pt>
    <dgm:pt modelId="{AED9C119-3C2C-4FA5-9172-55FB79B69079}" type="pres">
      <dgm:prSet presAssocID="{1A7B4C79-CC28-4A35-B629-1D38AF285488}" presName="Image" presStyleLbl="node1" presStyleIdx="0" presStyleCnt="4"/>
      <dgm:spPr>
        <a:blipFill rotWithShape="1">
          <a:blip xmlns:r="http://schemas.openxmlformats.org/officeDocument/2006/relationships" r:embed="rId1"/>
          <a:stretch>
            <a:fillRect/>
          </a:stretch>
        </a:blipFill>
      </dgm:spPr>
      <dgm:t>
        <a:bodyPr/>
        <a:lstStyle/>
        <a:p>
          <a:endParaRPr lang="en-US"/>
        </a:p>
      </dgm:t>
    </dgm:pt>
    <dgm:pt modelId="{2DC4BD7E-FBAD-4A48-952F-36CA7B6BD20A}" type="pres">
      <dgm:prSet presAssocID="{1A7B4C79-CC28-4A35-B629-1D38AF285488}" presName="childText" presStyleLbl="lnNode1" presStyleIdx="0" presStyleCnt="4">
        <dgm:presLayoutVars>
          <dgm:chMax val="0"/>
          <dgm:chPref val="0"/>
          <dgm:bulletEnabled val="1"/>
        </dgm:presLayoutVars>
      </dgm:prSet>
      <dgm:spPr/>
      <dgm:t>
        <a:bodyPr/>
        <a:lstStyle/>
        <a:p>
          <a:endParaRPr lang="en-US"/>
        </a:p>
      </dgm:t>
    </dgm:pt>
    <dgm:pt modelId="{C2BC90FB-A18A-4BB0-8FD4-4FE1E5A2984F}" type="pres">
      <dgm:prSet presAssocID="{068F844A-0B07-44AC-9D02-FF6822AF2236}" presName="childComposite" presStyleCnt="0">
        <dgm:presLayoutVars>
          <dgm:chMax val="0"/>
          <dgm:chPref val="0"/>
        </dgm:presLayoutVars>
      </dgm:prSet>
      <dgm:spPr/>
    </dgm:pt>
    <dgm:pt modelId="{C8D2D936-424E-477C-9C15-7954FB7F932B}" type="pres">
      <dgm:prSet presAssocID="{068F844A-0B07-44AC-9D02-FF6822AF2236}" presName="Image" presStyleLbl="node1" presStyleIdx="1" presStyleCnt="4"/>
      <dgm:spPr>
        <a:blipFill rotWithShape="1">
          <a:blip xmlns:r="http://schemas.openxmlformats.org/officeDocument/2006/relationships" r:embed="rId1"/>
          <a:stretch>
            <a:fillRect/>
          </a:stretch>
        </a:blipFill>
      </dgm:spPr>
    </dgm:pt>
    <dgm:pt modelId="{102AE6F5-2BA3-4EEC-B55B-02A3643D8345}" type="pres">
      <dgm:prSet presAssocID="{068F844A-0B07-44AC-9D02-FF6822AF2236}" presName="childText" presStyleLbl="lnNode1" presStyleIdx="1" presStyleCnt="4">
        <dgm:presLayoutVars>
          <dgm:chMax val="0"/>
          <dgm:chPref val="0"/>
          <dgm:bulletEnabled val="1"/>
        </dgm:presLayoutVars>
      </dgm:prSet>
      <dgm:spPr/>
      <dgm:t>
        <a:bodyPr/>
        <a:lstStyle/>
        <a:p>
          <a:endParaRPr lang="en-US"/>
        </a:p>
      </dgm:t>
    </dgm:pt>
    <dgm:pt modelId="{A4EB8ACB-B598-4928-8B09-412BB25A247C}" type="pres">
      <dgm:prSet presAssocID="{F78B72B0-4F62-451D-8DB9-66F1B1351CCA}" presName="childComposite" presStyleCnt="0">
        <dgm:presLayoutVars>
          <dgm:chMax val="0"/>
          <dgm:chPref val="0"/>
        </dgm:presLayoutVars>
      </dgm:prSet>
      <dgm:spPr/>
    </dgm:pt>
    <dgm:pt modelId="{A7C6165F-0E7A-4004-98E2-1A1D10F967D0}" type="pres">
      <dgm:prSet presAssocID="{F78B72B0-4F62-451D-8DB9-66F1B1351CCA}" presName="Image" presStyleLbl="node1" presStyleIdx="2" presStyleCnt="4"/>
      <dgm:spPr>
        <a:blipFill rotWithShape="1">
          <a:blip xmlns:r="http://schemas.openxmlformats.org/officeDocument/2006/relationships" r:embed="rId1"/>
          <a:stretch>
            <a:fillRect/>
          </a:stretch>
        </a:blipFill>
      </dgm:spPr>
    </dgm:pt>
    <dgm:pt modelId="{869681F6-E46A-4BD0-96B4-A3DB7A016F83}" type="pres">
      <dgm:prSet presAssocID="{F78B72B0-4F62-451D-8DB9-66F1B1351CCA}" presName="childText" presStyleLbl="lnNode1" presStyleIdx="2" presStyleCnt="4">
        <dgm:presLayoutVars>
          <dgm:chMax val="0"/>
          <dgm:chPref val="0"/>
          <dgm:bulletEnabled val="1"/>
        </dgm:presLayoutVars>
      </dgm:prSet>
      <dgm:spPr/>
      <dgm:t>
        <a:bodyPr/>
        <a:lstStyle/>
        <a:p>
          <a:endParaRPr lang="en-US"/>
        </a:p>
      </dgm:t>
    </dgm:pt>
    <dgm:pt modelId="{6CAE12BA-3C59-4B13-9DDD-E680B81881E5}" type="pres">
      <dgm:prSet presAssocID="{31390C62-4FF1-4CEE-9B20-136F9B9B30B1}" presName="childComposite" presStyleCnt="0">
        <dgm:presLayoutVars>
          <dgm:chMax val="0"/>
          <dgm:chPref val="0"/>
        </dgm:presLayoutVars>
      </dgm:prSet>
      <dgm:spPr/>
    </dgm:pt>
    <dgm:pt modelId="{BD259005-6198-4752-B340-A69017DC142B}" type="pres">
      <dgm:prSet presAssocID="{31390C62-4FF1-4CEE-9B20-136F9B9B30B1}" presName="Image" presStyleLbl="node1" presStyleIdx="3" presStyleCnt="4"/>
      <dgm:spPr>
        <a:blipFill rotWithShape="1">
          <a:blip xmlns:r="http://schemas.openxmlformats.org/officeDocument/2006/relationships" r:embed="rId1"/>
          <a:stretch>
            <a:fillRect/>
          </a:stretch>
        </a:blipFill>
      </dgm:spPr>
    </dgm:pt>
    <dgm:pt modelId="{4A40339A-0156-42B5-9277-5A01ED1B422A}" type="pres">
      <dgm:prSet presAssocID="{31390C62-4FF1-4CEE-9B20-136F9B9B30B1}" presName="childText" presStyleLbl="lnNode1" presStyleIdx="3" presStyleCnt="4">
        <dgm:presLayoutVars>
          <dgm:chMax val="0"/>
          <dgm:chPref val="0"/>
          <dgm:bulletEnabled val="1"/>
        </dgm:presLayoutVars>
      </dgm:prSet>
      <dgm:spPr/>
      <dgm:t>
        <a:bodyPr/>
        <a:lstStyle/>
        <a:p>
          <a:endParaRPr lang="en-US"/>
        </a:p>
      </dgm:t>
    </dgm:pt>
  </dgm:ptLst>
  <dgm:cxnLst>
    <dgm:cxn modelId="{B265C175-5F72-46A1-BFDB-B99D021DFB86}" srcId="{4E425704-761D-41D3-8C83-CFE8F4AEF8E0}" destId="{31390C62-4FF1-4CEE-9B20-136F9B9B30B1}" srcOrd="3" destOrd="0" parTransId="{0E014933-17F3-4A48-B936-4BF1C801DB68}" sibTransId="{578C6983-B804-40A9-9D8D-29C5F0A5DEE5}"/>
    <dgm:cxn modelId="{FDCA8DAB-3F6A-46D1-9B91-C4472266EAD4}" type="presOf" srcId="{5A5641E0-C8C4-4B64-9CCE-A12D553E62FC}" destId="{ACFD3177-2C53-4940-AD33-8523922B9D45}" srcOrd="0" destOrd="0" presId="urn:microsoft.com/office/officeart/2008/layout/PictureAccentList"/>
    <dgm:cxn modelId="{C3B69CF8-9E2E-4B8C-92BA-92FFE02795D3}" type="presOf" srcId="{068F844A-0B07-44AC-9D02-FF6822AF2236}" destId="{102AE6F5-2BA3-4EEC-B55B-02A3643D8345}" srcOrd="0" destOrd="0" presId="urn:microsoft.com/office/officeart/2008/layout/PictureAccentList"/>
    <dgm:cxn modelId="{9C806530-BEEF-4EA8-A636-6950ACFE2E5C}" srcId="{4E425704-761D-41D3-8C83-CFE8F4AEF8E0}" destId="{068F844A-0B07-44AC-9D02-FF6822AF2236}" srcOrd="1" destOrd="0" parTransId="{6C579B94-DD84-448E-938C-A4C536223F9F}" sibTransId="{A1613103-515D-4401-8630-476EFFA5AAA3}"/>
    <dgm:cxn modelId="{ECF3B2D5-E141-4229-AA20-06F9D5910109}" srcId="{5A5641E0-C8C4-4B64-9CCE-A12D553E62FC}" destId="{4E425704-761D-41D3-8C83-CFE8F4AEF8E0}" srcOrd="0" destOrd="0" parTransId="{665FE3F4-03F0-415B-80AD-DCE40CBE61DD}" sibTransId="{F1656964-CE38-4E96-A8A9-976718B5CA46}"/>
    <dgm:cxn modelId="{55849F3A-5629-4332-AC5C-C6F5FF9865EF}" type="presOf" srcId="{F78B72B0-4F62-451D-8DB9-66F1B1351CCA}" destId="{869681F6-E46A-4BD0-96B4-A3DB7A016F83}" srcOrd="0" destOrd="0" presId="urn:microsoft.com/office/officeart/2008/layout/PictureAccentList"/>
    <dgm:cxn modelId="{88CB8125-BE6A-46F3-A4F9-16B002825AB9}" type="presOf" srcId="{1A7B4C79-CC28-4A35-B629-1D38AF285488}" destId="{2DC4BD7E-FBAD-4A48-952F-36CA7B6BD20A}" srcOrd="0" destOrd="0" presId="urn:microsoft.com/office/officeart/2008/layout/PictureAccentList"/>
    <dgm:cxn modelId="{6F172E04-65B6-4D28-B26C-4B71C42118C6}" srcId="{4E425704-761D-41D3-8C83-CFE8F4AEF8E0}" destId="{1A7B4C79-CC28-4A35-B629-1D38AF285488}" srcOrd="0" destOrd="0" parTransId="{A27A59BE-1B12-46E2-908D-F58E3B1A35B4}" sibTransId="{5020BF47-3BFD-402D-A1C6-BF6B5A6CB62B}"/>
    <dgm:cxn modelId="{1B6B8A81-1A64-4AF1-9E13-19634C2A415D}" type="presOf" srcId="{31390C62-4FF1-4CEE-9B20-136F9B9B30B1}" destId="{4A40339A-0156-42B5-9277-5A01ED1B422A}" srcOrd="0" destOrd="0" presId="urn:microsoft.com/office/officeart/2008/layout/PictureAccentList"/>
    <dgm:cxn modelId="{C6B4DAD4-2395-437B-B5E8-BC1D235A65EF}" type="presOf" srcId="{4E425704-761D-41D3-8C83-CFE8F4AEF8E0}" destId="{3056BF44-1C6E-4EC7-AED0-7BACEE5E73E8}" srcOrd="0" destOrd="0" presId="urn:microsoft.com/office/officeart/2008/layout/PictureAccentList"/>
    <dgm:cxn modelId="{B7E60AD4-DFA4-44B1-9BFB-C8B635A8659A}" srcId="{4E425704-761D-41D3-8C83-CFE8F4AEF8E0}" destId="{F78B72B0-4F62-451D-8DB9-66F1B1351CCA}" srcOrd="2" destOrd="0" parTransId="{143FF712-B5EC-4174-9BC6-3006C2412C6E}" sibTransId="{BD52A1A6-AF23-4BA1-8231-67A0C5AAF392}"/>
    <dgm:cxn modelId="{298D6252-3A02-4796-840D-066F8681B7B0}" type="presParOf" srcId="{ACFD3177-2C53-4940-AD33-8523922B9D45}" destId="{7313FD76-5842-4AC9-88EA-399C1F18576A}" srcOrd="0" destOrd="0" presId="urn:microsoft.com/office/officeart/2008/layout/PictureAccentList"/>
    <dgm:cxn modelId="{A7E5DA7B-0A77-45CA-8452-55D6D3D2C67E}" type="presParOf" srcId="{7313FD76-5842-4AC9-88EA-399C1F18576A}" destId="{32D15813-AC1A-4F2A-8480-35CDD781F69F}" srcOrd="0" destOrd="0" presId="urn:microsoft.com/office/officeart/2008/layout/PictureAccentList"/>
    <dgm:cxn modelId="{9B01B813-8A80-45E3-8467-C0DAC9CE8A9C}" type="presParOf" srcId="{32D15813-AC1A-4F2A-8480-35CDD781F69F}" destId="{3056BF44-1C6E-4EC7-AED0-7BACEE5E73E8}" srcOrd="0" destOrd="0" presId="urn:microsoft.com/office/officeart/2008/layout/PictureAccentList"/>
    <dgm:cxn modelId="{13F5DC12-4367-4E06-AB54-08290F7F2F96}" type="presParOf" srcId="{7313FD76-5842-4AC9-88EA-399C1F18576A}" destId="{5CD2718B-D8AA-4587-8BA8-EB04ECDA90BF}" srcOrd="1" destOrd="0" presId="urn:microsoft.com/office/officeart/2008/layout/PictureAccentList"/>
    <dgm:cxn modelId="{6A062F97-931C-4FCD-BCBC-4F4B3094FA09}" type="presParOf" srcId="{5CD2718B-D8AA-4587-8BA8-EB04ECDA90BF}" destId="{330D14BC-2FC8-456E-95D4-09F6985F6832}" srcOrd="0" destOrd="0" presId="urn:microsoft.com/office/officeart/2008/layout/PictureAccentList"/>
    <dgm:cxn modelId="{FCC691B7-4A2A-4C55-A6E5-C8303E1EB5DF}" type="presParOf" srcId="{330D14BC-2FC8-456E-95D4-09F6985F6832}" destId="{AED9C119-3C2C-4FA5-9172-55FB79B69079}" srcOrd="0" destOrd="0" presId="urn:microsoft.com/office/officeart/2008/layout/PictureAccentList"/>
    <dgm:cxn modelId="{15601DFC-1952-459A-AAE8-6435ACB6E314}" type="presParOf" srcId="{330D14BC-2FC8-456E-95D4-09F6985F6832}" destId="{2DC4BD7E-FBAD-4A48-952F-36CA7B6BD20A}" srcOrd="1" destOrd="0" presId="urn:microsoft.com/office/officeart/2008/layout/PictureAccentList"/>
    <dgm:cxn modelId="{C7E6A978-5454-42EE-91EE-AF019F01047B}" type="presParOf" srcId="{5CD2718B-D8AA-4587-8BA8-EB04ECDA90BF}" destId="{C2BC90FB-A18A-4BB0-8FD4-4FE1E5A2984F}" srcOrd="1" destOrd="0" presId="urn:microsoft.com/office/officeart/2008/layout/PictureAccentList"/>
    <dgm:cxn modelId="{7469D34B-E900-4D41-A5B8-AE7C5496655D}" type="presParOf" srcId="{C2BC90FB-A18A-4BB0-8FD4-4FE1E5A2984F}" destId="{C8D2D936-424E-477C-9C15-7954FB7F932B}" srcOrd="0" destOrd="0" presId="urn:microsoft.com/office/officeart/2008/layout/PictureAccentList"/>
    <dgm:cxn modelId="{79AE960C-EA83-4B40-8D3E-FDFC93546209}" type="presParOf" srcId="{C2BC90FB-A18A-4BB0-8FD4-4FE1E5A2984F}" destId="{102AE6F5-2BA3-4EEC-B55B-02A3643D8345}" srcOrd="1" destOrd="0" presId="urn:microsoft.com/office/officeart/2008/layout/PictureAccentList"/>
    <dgm:cxn modelId="{331335C1-E102-4A68-BA14-9C0DD92E62E3}" type="presParOf" srcId="{5CD2718B-D8AA-4587-8BA8-EB04ECDA90BF}" destId="{A4EB8ACB-B598-4928-8B09-412BB25A247C}" srcOrd="2" destOrd="0" presId="urn:microsoft.com/office/officeart/2008/layout/PictureAccentList"/>
    <dgm:cxn modelId="{8AAB4790-FDC9-43FE-8BFB-BEC3ECEDB957}" type="presParOf" srcId="{A4EB8ACB-B598-4928-8B09-412BB25A247C}" destId="{A7C6165F-0E7A-4004-98E2-1A1D10F967D0}" srcOrd="0" destOrd="0" presId="urn:microsoft.com/office/officeart/2008/layout/PictureAccentList"/>
    <dgm:cxn modelId="{426A5972-A10B-4067-B797-8A837DF47B42}" type="presParOf" srcId="{A4EB8ACB-B598-4928-8B09-412BB25A247C}" destId="{869681F6-E46A-4BD0-96B4-A3DB7A016F83}" srcOrd="1" destOrd="0" presId="urn:microsoft.com/office/officeart/2008/layout/PictureAccentList"/>
    <dgm:cxn modelId="{E9DFBE25-03D9-4625-8D4C-1FE85887A481}" type="presParOf" srcId="{5CD2718B-D8AA-4587-8BA8-EB04ECDA90BF}" destId="{6CAE12BA-3C59-4B13-9DDD-E680B81881E5}" srcOrd="3" destOrd="0" presId="urn:microsoft.com/office/officeart/2008/layout/PictureAccentList"/>
    <dgm:cxn modelId="{4DD99F2A-9B59-421B-B5A8-EADAE115772D}" type="presParOf" srcId="{6CAE12BA-3C59-4B13-9DDD-E680B81881E5}" destId="{BD259005-6198-4752-B340-A69017DC142B}" srcOrd="0" destOrd="0" presId="urn:microsoft.com/office/officeart/2008/layout/PictureAccentList"/>
    <dgm:cxn modelId="{29AA667E-B1FC-4567-88ED-BDCF22131863}" type="presParOf" srcId="{6CAE12BA-3C59-4B13-9DDD-E680B81881E5}" destId="{4A40339A-0156-42B5-9277-5A01ED1B422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C63890-6653-47FD-826D-6AC4D0CE1785}"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937CD101-FAF9-4965-9107-D1EBABDA3646}">
      <dgm:prSet phldrT="[Text]"/>
      <dgm:spPr/>
      <dgm:t>
        <a:bodyPr/>
        <a:lstStyle/>
        <a:p>
          <a:r>
            <a:rPr lang="en-US" dirty="0" smtClean="0"/>
            <a:t>Power Standards</a:t>
          </a:r>
          <a:endParaRPr lang="en-US" dirty="0"/>
        </a:p>
      </dgm:t>
    </dgm:pt>
    <dgm:pt modelId="{E4165D46-0519-44C8-B898-C28B7AF0CE8E}" type="parTrans" cxnId="{5A6225AC-9860-4852-8C58-A4E7CB0A4871}">
      <dgm:prSet/>
      <dgm:spPr/>
      <dgm:t>
        <a:bodyPr/>
        <a:lstStyle/>
        <a:p>
          <a:endParaRPr lang="en-US"/>
        </a:p>
      </dgm:t>
    </dgm:pt>
    <dgm:pt modelId="{8DFB570B-E462-4079-9F71-3F5FFB966067}" type="sibTrans" cxnId="{5A6225AC-9860-4852-8C58-A4E7CB0A4871}">
      <dgm:prSet/>
      <dgm:spPr/>
      <dgm:t>
        <a:bodyPr/>
        <a:lstStyle/>
        <a:p>
          <a:endParaRPr lang="en-US"/>
        </a:p>
      </dgm:t>
    </dgm:pt>
    <dgm:pt modelId="{51FAB949-C338-4144-8D95-BDE860BE824E}">
      <dgm:prSet phldrT="[Text]" custT="1"/>
      <dgm:spPr/>
      <dgm:t>
        <a:bodyPr/>
        <a:lstStyle/>
        <a:p>
          <a:r>
            <a:rPr lang="en-US" sz="4000" dirty="0" smtClean="0"/>
            <a:t>Prioritized</a:t>
          </a:r>
          <a:endParaRPr lang="en-US" sz="4000" dirty="0"/>
        </a:p>
      </dgm:t>
    </dgm:pt>
    <dgm:pt modelId="{BE642736-9DD5-458F-92E3-84F886F4418E}" type="parTrans" cxnId="{B086F3E5-DFA5-4B23-AC9A-455D8E338029}">
      <dgm:prSet/>
      <dgm:spPr/>
      <dgm:t>
        <a:bodyPr/>
        <a:lstStyle/>
        <a:p>
          <a:endParaRPr lang="en-US"/>
        </a:p>
      </dgm:t>
    </dgm:pt>
    <dgm:pt modelId="{63E83811-3D73-41C4-BC0B-F8BA672C122E}" type="sibTrans" cxnId="{B086F3E5-DFA5-4B23-AC9A-455D8E338029}">
      <dgm:prSet/>
      <dgm:spPr/>
      <dgm:t>
        <a:bodyPr/>
        <a:lstStyle/>
        <a:p>
          <a:endParaRPr lang="en-US"/>
        </a:p>
      </dgm:t>
    </dgm:pt>
    <dgm:pt modelId="{2B9D2C18-E2CC-4223-A766-4C1BC8774D7C}">
      <dgm:prSet phldrT="[Text]" custT="1"/>
      <dgm:spPr/>
      <dgm:t>
        <a:bodyPr/>
        <a:lstStyle/>
        <a:p>
          <a:r>
            <a:rPr lang="en-US" sz="3200" dirty="0" smtClean="0"/>
            <a:t>Essential vs. </a:t>
          </a:r>
        </a:p>
        <a:p>
          <a:r>
            <a:rPr lang="en-US" sz="3200" dirty="0" smtClean="0"/>
            <a:t>Nice-to-know</a:t>
          </a:r>
          <a:endParaRPr lang="en-US" sz="3200" dirty="0"/>
        </a:p>
      </dgm:t>
    </dgm:pt>
    <dgm:pt modelId="{2913D6D1-1622-469A-8A19-E0A8C27FD660}" type="parTrans" cxnId="{4964F8B6-E5DF-40FF-95AC-8AFDD7282261}">
      <dgm:prSet/>
      <dgm:spPr/>
      <dgm:t>
        <a:bodyPr/>
        <a:lstStyle/>
        <a:p>
          <a:endParaRPr lang="en-US"/>
        </a:p>
      </dgm:t>
    </dgm:pt>
    <dgm:pt modelId="{03D6C78E-A331-41AD-904E-80606B5A6DDC}" type="sibTrans" cxnId="{4964F8B6-E5DF-40FF-95AC-8AFDD7282261}">
      <dgm:prSet/>
      <dgm:spPr/>
      <dgm:t>
        <a:bodyPr/>
        <a:lstStyle/>
        <a:p>
          <a:endParaRPr lang="en-US"/>
        </a:p>
      </dgm:t>
    </dgm:pt>
    <dgm:pt modelId="{601FA6CF-2166-4EB0-B87F-1D43CFC27479}">
      <dgm:prSet custT="1"/>
      <dgm:spPr/>
      <dgm:t>
        <a:bodyPr/>
        <a:lstStyle/>
        <a:p>
          <a:r>
            <a:rPr lang="en-US" sz="4000" dirty="0" smtClean="0"/>
            <a:t>Safety net</a:t>
          </a:r>
          <a:endParaRPr lang="en-US" sz="4000" dirty="0"/>
        </a:p>
      </dgm:t>
    </dgm:pt>
    <dgm:pt modelId="{C88A77AD-0378-4A2A-BC9E-FBBAEE3B3AE1}" type="parTrans" cxnId="{FBF2F735-3190-41F9-A431-F19BB7BD8C38}">
      <dgm:prSet/>
      <dgm:spPr/>
      <dgm:t>
        <a:bodyPr/>
        <a:lstStyle/>
        <a:p>
          <a:endParaRPr lang="en-US"/>
        </a:p>
      </dgm:t>
    </dgm:pt>
    <dgm:pt modelId="{540C6B18-6F49-4DBF-9DC2-7080611799F1}" type="sibTrans" cxnId="{FBF2F735-3190-41F9-A431-F19BB7BD8C38}">
      <dgm:prSet/>
      <dgm:spPr/>
      <dgm:t>
        <a:bodyPr/>
        <a:lstStyle/>
        <a:p>
          <a:endParaRPr lang="en-US"/>
        </a:p>
      </dgm:t>
    </dgm:pt>
    <dgm:pt modelId="{FB53625F-C1DA-43CA-8F0C-CC720D480521}">
      <dgm:prSet custT="1"/>
      <dgm:spPr/>
      <dgm:t>
        <a:bodyPr/>
        <a:lstStyle/>
        <a:p>
          <a:r>
            <a:rPr lang="en-US" sz="2400" dirty="0" smtClean="0"/>
            <a:t>Curriculum, instruction, &amp; assessment are aligned to PS</a:t>
          </a:r>
          <a:endParaRPr lang="en-US" sz="2400" dirty="0"/>
        </a:p>
      </dgm:t>
    </dgm:pt>
    <dgm:pt modelId="{9AE37B09-3120-4277-97E4-4D2B40C57CE1}" type="parTrans" cxnId="{E28B2EE4-6606-4C70-8855-9CE8350116C7}">
      <dgm:prSet/>
      <dgm:spPr/>
      <dgm:t>
        <a:bodyPr/>
        <a:lstStyle/>
        <a:p>
          <a:endParaRPr lang="en-US"/>
        </a:p>
      </dgm:t>
    </dgm:pt>
    <dgm:pt modelId="{A8F1772F-9F12-41BB-AE41-4BD8B2F0F931}" type="sibTrans" cxnId="{E28B2EE4-6606-4C70-8855-9CE8350116C7}">
      <dgm:prSet/>
      <dgm:spPr/>
      <dgm:t>
        <a:bodyPr/>
        <a:lstStyle/>
        <a:p>
          <a:endParaRPr lang="en-US"/>
        </a:p>
      </dgm:t>
    </dgm:pt>
    <dgm:pt modelId="{788CE345-57F4-4C6F-B505-AA0ABAE7BA6C}" type="pres">
      <dgm:prSet presAssocID="{3EC63890-6653-47FD-826D-6AC4D0CE1785}" presName="layout" presStyleCnt="0">
        <dgm:presLayoutVars>
          <dgm:chMax/>
          <dgm:chPref/>
          <dgm:dir/>
          <dgm:animOne val="branch"/>
          <dgm:animLvl val="lvl"/>
          <dgm:resizeHandles/>
        </dgm:presLayoutVars>
      </dgm:prSet>
      <dgm:spPr/>
      <dgm:t>
        <a:bodyPr/>
        <a:lstStyle/>
        <a:p>
          <a:endParaRPr lang="en-US"/>
        </a:p>
      </dgm:t>
    </dgm:pt>
    <dgm:pt modelId="{41C934DF-FC27-4922-8C8D-856707858F06}" type="pres">
      <dgm:prSet presAssocID="{937CD101-FAF9-4965-9107-D1EBABDA3646}" presName="root" presStyleCnt="0">
        <dgm:presLayoutVars>
          <dgm:chMax/>
          <dgm:chPref val="4"/>
        </dgm:presLayoutVars>
      </dgm:prSet>
      <dgm:spPr/>
    </dgm:pt>
    <dgm:pt modelId="{4CB91753-B7B1-43CB-9003-3E7D34C1A4BA}" type="pres">
      <dgm:prSet presAssocID="{937CD101-FAF9-4965-9107-D1EBABDA3646}" presName="rootComposite" presStyleCnt="0">
        <dgm:presLayoutVars/>
      </dgm:prSet>
      <dgm:spPr/>
    </dgm:pt>
    <dgm:pt modelId="{53B4BCB9-7C33-46EF-8F8B-30B040B73DF1}" type="pres">
      <dgm:prSet presAssocID="{937CD101-FAF9-4965-9107-D1EBABDA3646}" presName="rootText" presStyleLbl="node0" presStyleIdx="0" presStyleCnt="1">
        <dgm:presLayoutVars>
          <dgm:chMax/>
          <dgm:chPref val="4"/>
        </dgm:presLayoutVars>
      </dgm:prSet>
      <dgm:spPr/>
      <dgm:t>
        <a:bodyPr/>
        <a:lstStyle/>
        <a:p>
          <a:endParaRPr lang="en-US"/>
        </a:p>
      </dgm:t>
    </dgm:pt>
    <dgm:pt modelId="{9165B1C2-A23D-42FC-8EE7-1D08E44B8CEA}" type="pres">
      <dgm:prSet presAssocID="{937CD101-FAF9-4965-9107-D1EBABDA3646}" presName="childShape" presStyleCnt="0">
        <dgm:presLayoutVars>
          <dgm:chMax val="0"/>
          <dgm:chPref val="0"/>
        </dgm:presLayoutVars>
      </dgm:prSet>
      <dgm:spPr/>
    </dgm:pt>
    <dgm:pt modelId="{92896296-0C85-47D4-9B04-995B8C30217A}" type="pres">
      <dgm:prSet presAssocID="{51FAB949-C338-4144-8D95-BDE860BE824E}" presName="childComposite" presStyleCnt="0">
        <dgm:presLayoutVars>
          <dgm:chMax val="0"/>
          <dgm:chPref val="0"/>
        </dgm:presLayoutVars>
      </dgm:prSet>
      <dgm:spPr/>
    </dgm:pt>
    <dgm:pt modelId="{34E5A246-C11F-40FA-BEC6-0678713DACC1}" type="pres">
      <dgm:prSet presAssocID="{51FAB949-C338-4144-8D95-BDE860BE824E}" presName="Image" presStyleLbl="node1" presStyleIdx="0" presStyleCnt="4"/>
      <dgm:spPr>
        <a:blipFill rotWithShape="1">
          <a:blip xmlns:r="http://schemas.openxmlformats.org/officeDocument/2006/relationships" r:embed="rId1"/>
          <a:stretch>
            <a:fillRect/>
          </a:stretch>
        </a:blipFill>
      </dgm:spPr>
    </dgm:pt>
    <dgm:pt modelId="{7C6A61E9-53E7-4EEA-9B61-A8B13172C15C}" type="pres">
      <dgm:prSet presAssocID="{51FAB949-C338-4144-8D95-BDE860BE824E}" presName="childText" presStyleLbl="lnNode1" presStyleIdx="0" presStyleCnt="4">
        <dgm:presLayoutVars>
          <dgm:chMax val="0"/>
          <dgm:chPref val="0"/>
          <dgm:bulletEnabled val="1"/>
        </dgm:presLayoutVars>
      </dgm:prSet>
      <dgm:spPr/>
      <dgm:t>
        <a:bodyPr/>
        <a:lstStyle/>
        <a:p>
          <a:endParaRPr lang="en-US"/>
        </a:p>
      </dgm:t>
    </dgm:pt>
    <dgm:pt modelId="{1CFEF130-B9DD-47C4-A38B-6992BA713C25}" type="pres">
      <dgm:prSet presAssocID="{2B9D2C18-E2CC-4223-A766-4C1BC8774D7C}" presName="childComposite" presStyleCnt="0">
        <dgm:presLayoutVars>
          <dgm:chMax val="0"/>
          <dgm:chPref val="0"/>
        </dgm:presLayoutVars>
      </dgm:prSet>
      <dgm:spPr/>
    </dgm:pt>
    <dgm:pt modelId="{3A844C60-1BC8-4980-824A-D6BDBC610687}" type="pres">
      <dgm:prSet presAssocID="{2B9D2C18-E2CC-4223-A766-4C1BC8774D7C}" presName="Image" presStyleLbl="node1" presStyleIdx="1" presStyleCnt="4"/>
      <dgm:spPr>
        <a:blipFill rotWithShape="1">
          <a:blip xmlns:r="http://schemas.openxmlformats.org/officeDocument/2006/relationships" r:embed="rId1"/>
          <a:stretch>
            <a:fillRect/>
          </a:stretch>
        </a:blipFill>
      </dgm:spPr>
    </dgm:pt>
    <dgm:pt modelId="{99507069-4603-4D76-9F30-727D12539B43}" type="pres">
      <dgm:prSet presAssocID="{2B9D2C18-E2CC-4223-A766-4C1BC8774D7C}" presName="childText" presStyleLbl="lnNode1" presStyleIdx="1" presStyleCnt="4">
        <dgm:presLayoutVars>
          <dgm:chMax val="0"/>
          <dgm:chPref val="0"/>
          <dgm:bulletEnabled val="1"/>
        </dgm:presLayoutVars>
      </dgm:prSet>
      <dgm:spPr/>
      <dgm:t>
        <a:bodyPr/>
        <a:lstStyle/>
        <a:p>
          <a:endParaRPr lang="en-US"/>
        </a:p>
      </dgm:t>
    </dgm:pt>
    <dgm:pt modelId="{B5A30823-7CD8-401F-B7C5-AEE98863DAA0}" type="pres">
      <dgm:prSet presAssocID="{601FA6CF-2166-4EB0-B87F-1D43CFC27479}" presName="childComposite" presStyleCnt="0">
        <dgm:presLayoutVars>
          <dgm:chMax val="0"/>
          <dgm:chPref val="0"/>
        </dgm:presLayoutVars>
      </dgm:prSet>
      <dgm:spPr/>
    </dgm:pt>
    <dgm:pt modelId="{86E8A911-E029-4DAF-8D0C-61A6DF415EA4}" type="pres">
      <dgm:prSet presAssocID="{601FA6CF-2166-4EB0-B87F-1D43CFC27479}" presName="Image" presStyleLbl="node1" presStyleIdx="2" presStyleCnt="4"/>
      <dgm:spPr>
        <a:blipFill rotWithShape="1">
          <a:blip xmlns:r="http://schemas.openxmlformats.org/officeDocument/2006/relationships" r:embed="rId1"/>
          <a:stretch>
            <a:fillRect/>
          </a:stretch>
        </a:blipFill>
      </dgm:spPr>
      <dgm:t>
        <a:bodyPr/>
        <a:lstStyle/>
        <a:p>
          <a:endParaRPr lang="en-US"/>
        </a:p>
      </dgm:t>
    </dgm:pt>
    <dgm:pt modelId="{960D05B3-CC7E-42B2-8345-8DF9A2CA259C}" type="pres">
      <dgm:prSet presAssocID="{601FA6CF-2166-4EB0-B87F-1D43CFC27479}" presName="childText" presStyleLbl="lnNode1" presStyleIdx="2" presStyleCnt="4">
        <dgm:presLayoutVars>
          <dgm:chMax val="0"/>
          <dgm:chPref val="0"/>
          <dgm:bulletEnabled val="1"/>
        </dgm:presLayoutVars>
      </dgm:prSet>
      <dgm:spPr/>
      <dgm:t>
        <a:bodyPr/>
        <a:lstStyle/>
        <a:p>
          <a:endParaRPr lang="en-US"/>
        </a:p>
      </dgm:t>
    </dgm:pt>
    <dgm:pt modelId="{F4DB2025-30A0-439D-B3BC-5108A426479B}" type="pres">
      <dgm:prSet presAssocID="{FB53625F-C1DA-43CA-8F0C-CC720D480521}" presName="childComposite" presStyleCnt="0">
        <dgm:presLayoutVars>
          <dgm:chMax val="0"/>
          <dgm:chPref val="0"/>
        </dgm:presLayoutVars>
      </dgm:prSet>
      <dgm:spPr/>
    </dgm:pt>
    <dgm:pt modelId="{F287EB6B-DE01-4C5C-867F-63ABD79B2777}" type="pres">
      <dgm:prSet presAssocID="{FB53625F-C1DA-43CA-8F0C-CC720D480521}" presName="Image" presStyleLbl="node1" presStyleIdx="3" presStyleCnt="4"/>
      <dgm:spPr>
        <a:blipFill rotWithShape="1">
          <a:blip xmlns:r="http://schemas.openxmlformats.org/officeDocument/2006/relationships" r:embed="rId2"/>
          <a:stretch>
            <a:fillRect/>
          </a:stretch>
        </a:blipFill>
      </dgm:spPr>
    </dgm:pt>
    <dgm:pt modelId="{BEBB6C6C-0F55-4914-BABC-D45F86078D01}" type="pres">
      <dgm:prSet presAssocID="{FB53625F-C1DA-43CA-8F0C-CC720D480521}" presName="childText" presStyleLbl="lnNode1" presStyleIdx="3" presStyleCnt="4">
        <dgm:presLayoutVars>
          <dgm:chMax val="0"/>
          <dgm:chPref val="0"/>
          <dgm:bulletEnabled val="1"/>
        </dgm:presLayoutVars>
      </dgm:prSet>
      <dgm:spPr/>
      <dgm:t>
        <a:bodyPr/>
        <a:lstStyle/>
        <a:p>
          <a:endParaRPr lang="en-US"/>
        </a:p>
      </dgm:t>
    </dgm:pt>
  </dgm:ptLst>
  <dgm:cxnLst>
    <dgm:cxn modelId="{E28B2EE4-6606-4C70-8855-9CE8350116C7}" srcId="{937CD101-FAF9-4965-9107-D1EBABDA3646}" destId="{FB53625F-C1DA-43CA-8F0C-CC720D480521}" srcOrd="3" destOrd="0" parTransId="{9AE37B09-3120-4277-97E4-4D2B40C57CE1}" sibTransId="{A8F1772F-9F12-41BB-AE41-4BD8B2F0F931}"/>
    <dgm:cxn modelId="{E0F1B97E-E08F-44C5-A73A-D4E8F57AA137}" type="presOf" srcId="{FB53625F-C1DA-43CA-8F0C-CC720D480521}" destId="{BEBB6C6C-0F55-4914-BABC-D45F86078D01}" srcOrd="0" destOrd="0" presId="urn:microsoft.com/office/officeart/2008/layout/PictureAccentList"/>
    <dgm:cxn modelId="{C2D27B17-54F1-420C-9C01-21D2E2A43F8D}" type="presOf" srcId="{937CD101-FAF9-4965-9107-D1EBABDA3646}" destId="{53B4BCB9-7C33-46EF-8F8B-30B040B73DF1}" srcOrd="0" destOrd="0" presId="urn:microsoft.com/office/officeart/2008/layout/PictureAccentList"/>
    <dgm:cxn modelId="{7D3AA854-EF94-49DC-8096-F093207F5DDF}" type="presOf" srcId="{51FAB949-C338-4144-8D95-BDE860BE824E}" destId="{7C6A61E9-53E7-4EEA-9B61-A8B13172C15C}" srcOrd="0" destOrd="0" presId="urn:microsoft.com/office/officeart/2008/layout/PictureAccentList"/>
    <dgm:cxn modelId="{4964F8B6-E5DF-40FF-95AC-8AFDD7282261}" srcId="{937CD101-FAF9-4965-9107-D1EBABDA3646}" destId="{2B9D2C18-E2CC-4223-A766-4C1BC8774D7C}" srcOrd="1" destOrd="0" parTransId="{2913D6D1-1622-469A-8A19-E0A8C27FD660}" sibTransId="{03D6C78E-A331-41AD-904E-80606B5A6DDC}"/>
    <dgm:cxn modelId="{CCC5FB20-4308-453B-9507-102D0A384D21}" type="presOf" srcId="{3EC63890-6653-47FD-826D-6AC4D0CE1785}" destId="{788CE345-57F4-4C6F-B505-AA0ABAE7BA6C}" srcOrd="0" destOrd="0" presId="urn:microsoft.com/office/officeart/2008/layout/PictureAccentList"/>
    <dgm:cxn modelId="{FBF2F735-3190-41F9-A431-F19BB7BD8C38}" srcId="{937CD101-FAF9-4965-9107-D1EBABDA3646}" destId="{601FA6CF-2166-4EB0-B87F-1D43CFC27479}" srcOrd="2" destOrd="0" parTransId="{C88A77AD-0378-4A2A-BC9E-FBBAEE3B3AE1}" sibTransId="{540C6B18-6F49-4DBF-9DC2-7080611799F1}"/>
    <dgm:cxn modelId="{5A6225AC-9860-4852-8C58-A4E7CB0A4871}" srcId="{3EC63890-6653-47FD-826D-6AC4D0CE1785}" destId="{937CD101-FAF9-4965-9107-D1EBABDA3646}" srcOrd="0" destOrd="0" parTransId="{E4165D46-0519-44C8-B898-C28B7AF0CE8E}" sibTransId="{8DFB570B-E462-4079-9F71-3F5FFB966067}"/>
    <dgm:cxn modelId="{B086F3E5-DFA5-4B23-AC9A-455D8E338029}" srcId="{937CD101-FAF9-4965-9107-D1EBABDA3646}" destId="{51FAB949-C338-4144-8D95-BDE860BE824E}" srcOrd="0" destOrd="0" parTransId="{BE642736-9DD5-458F-92E3-84F886F4418E}" sibTransId="{63E83811-3D73-41C4-BC0B-F8BA672C122E}"/>
    <dgm:cxn modelId="{2FD487DC-D635-49A7-B72C-6CB7E7C2438A}" type="presOf" srcId="{2B9D2C18-E2CC-4223-A766-4C1BC8774D7C}" destId="{99507069-4603-4D76-9F30-727D12539B43}" srcOrd="0" destOrd="0" presId="urn:microsoft.com/office/officeart/2008/layout/PictureAccentList"/>
    <dgm:cxn modelId="{695C5E8D-925B-4A70-8B40-B57AC5710A36}" type="presOf" srcId="{601FA6CF-2166-4EB0-B87F-1D43CFC27479}" destId="{960D05B3-CC7E-42B2-8345-8DF9A2CA259C}" srcOrd="0" destOrd="0" presId="urn:microsoft.com/office/officeart/2008/layout/PictureAccentList"/>
    <dgm:cxn modelId="{6D45ABED-DEC4-4798-8990-EA38D6ADD622}" type="presParOf" srcId="{788CE345-57F4-4C6F-B505-AA0ABAE7BA6C}" destId="{41C934DF-FC27-4922-8C8D-856707858F06}" srcOrd="0" destOrd="0" presId="urn:microsoft.com/office/officeart/2008/layout/PictureAccentList"/>
    <dgm:cxn modelId="{24281DF7-DB3B-483A-B73A-8BC0A2A3E528}" type="presParOf" srcId="{41C934DF-FC27-4922-8C8D-856707858F06}" destId="{4CB91753-B7B1-43CB-9003-3E7D34C1A4BA}" srcOrd="0" destOrd="0" presId="urn:microsoft.com/office/officeart/2008/layout/PictureAccentList"/>
    <dgm:cxn modelId="{81C9D7F7-CF1B-4562-9D80-27C1CF80EA69}" type="presParOf" srcId="{4CB91753-B7B1-43CB-9003-3E7D34C1A4BA}" destId="{53B4BCB9-7C33-46EF-8F8B-30B040B73DF1}" srcOrd="0" destOrd="0" presId="urn:microsoft.com/office/officeart/2008/layout/PictureAccentList"/>
    <dgm:cxn modelId="{D25630E8-F680-4E0E-A92E-8A373F208468}" type="presParOf" srcId="{41C934DF-FC27-4922-8C8D-856707858F06}" destId="{9165B1C2-A23D-42FC-8EE7-1D08E44B8CEA}" srcOrd="1" destOrd="0" presId="urn:microsoft.com/office/officeart/2008/layout/PictureAccentList"/>
    <dgm:cxn modelId="{08EA35B1-1139-4579-AB00-0065493A24C1}" type="presParOf" srcId="{9165B1C2-A23D-42FC-8EE7-1D08E44B8CEA}" destId="{92896296-0C85-47D4-9B04-995B8C30217A}" srcOrd="0" destOrd="0" presId="urn:microsoft.com/office/officeart/2008/layout/PictureAccentList"/>
    <dgm:cxn modelId="{A40105B9-DBBA-4017-8617-1542C07AA1BF}" type="presParOf" srcId="{92896296-0C85-47D4-9B04-995B8C30217A}" destId="{34E5A246-C11F-40FA-BEC6-0678713DACC1}" srcOrd="0" destOrd="0" presId="urn:microsoft.com/office/officeart/2008/layout/PictureAccentList"/>
    <dgm:cxn modelId="{99581F06-28F4-4734-9BBF-25A0644CFFD0}" type="presParOf" srcId="{92896296-0C85-47D4-9B04-995B8C30217A}" destId="{7C6A61E9-53E7-4EEA-9B61-A8B13172C15C}" srcOrd="1" destOrd="0" presId="urn:microsoft.com/office/officeart/2008/layout/PictureAccentList"/>
    <dgm:cxn modelId="{C0C729E3-5386-4DFC-A9CC-E24A9849AF86}" type="presParOf" srcId="{9165B1C2-A23D-42FC-8EE7-1D08E44B8CEA}" destId="{1CFEF130-B9DD-47C4-A38B-6992BA713C25}" srcOrd="1" destOrd="0" presId="urn:microsoft.com/office/officeart/2008/layout/PictureAccentList"/>
    <dgm:cxn modelId="{443A4905-89F3-4326-91DA-6C56C4D11DB1}" type="presParOf" srcId="{1CFEF130-B9DD-47C4-A38B-6992BA713C25}" destId="{3A844C60-1BC8-4980-824A-D6BDBC610687}" srcOrd="0" destOrd="0" presId="urn:microsoft.com/office/officeart/2008/layout/PictureAccentList"/>
    <dgm:cxn modelId="{586D076B-2557-4380-8E53-9112D6D8C67F}" type="presParOf" srcId="{1CFEF130-B9DD-47C4-A38B-6992BA713C25}" destId="{99507069-4603-4D76-9F30-727D12539B43}" srcOrd="1" destOrd="0" presId="urn:microsoft.com/office/officeart/2008/layout/PictureAccentList"/>
    <dgm:cxn modelId="{ADEF9074-D6E1-4FE9-8E3C-BDDC903B3954}" type="presParOf" srcId="{9165B1C2-A23D-42FC-8EE7-1D08E44B8CEA}" destId="{B5A30823-7CD8-401F-B7C5-AEE98863DAA0}" srcOrd="2" destOrd="0" presId="urn:microsoft.com/office/officeart/2008/layout/PictureAccentList"/>
    <dgm:cxn modelId="{69EEBD0A-FF1E-43EB-82D3-0240623F6297}" type="presParOf" srcId="{B5A30823-7CD8-401F-B7C5-AEE98863DAA0}" destId="{86E8A911-E029-4DAF-8D0C-61A6DF415EA4}" srcOrd="0" destOrd="0" presId="urn:microsoft.com/office/officeart/2008/layout/PictureAccentList"/>
    <dgm:cxn modelId="{1EF41785-6618-4BD1-BB26-A0BCEF2267A3}" type="presParOf" srcId="{B5A30823-7CD8-401F-B7C5-AEE98863DAA0}" destId="{960D05B3-CC7E-42B2-8345-8DF9A2CA259C}" srcOrd="1" destOrd="0" presId="urn:microsoft.com/office/officeart/2008/layout/PictureAccentList"/>
    <dgm:cxn modelId="{6DC6A518-8139-4250-B9E2-628C02271634}" type="presParOf" srcId="{9165B1C2-A23D-42FC-8EE7-1D08E44B8CEA}" destId="{F4DB2025-30A0-439D-B3BC-5108A426479B}" srcOrd="3" destOrd="0" presId="urn:microsoft.com/office/officeart/2008/layout/PictureAccentList"/>
    <dgm:cxn modelId="{A4D04B35-678B-4274-91C2-13275FA92563}" type="presParOf" srcId="{F4DB2025-30A0-439D-B3BC-5108A426479B}" destId="{F287EB6B-DE01-4C5C-867F-63ABD79B2777}" srcOrd="0" destOrd="0" presId="urn:microsoft.com/office/officeart/2008/layout/PictureAccentList"/>
    <dgm:cxn modelId="{FE0CD0C8-397A-4259-A220-B389E73AFC7B}" type="presParOf" srcId="{F4DB2025-30A0-439D-B3BC-5108A426479B}" destId="{BEBB6C6C-0F55-4914-BABC-D45F86078D0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6CDC87-8090-400E-9E29-7B1CE4C4E21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CF381D7-0BE1-4A74-B2BE-2E7B21AC230B}">
      <dgm:prSet phldrT="[Text]"/>
      <dgm:spPr/>
      <dgm:t>
        <a:bodyPr/>
        <a:lstStyle/>
        <a:p>
          <a:pPr algn="ctr"/>
          <a:r>
            <a:rPr lang="en-US" smtClean="0"/>
            <a:t>Essential</a:t>
          </a:r>
          <a:endParaRPr lang="en-US" dirty="0"/>
        </a:p>
      </dgm:t>
    </dgm:pt>
    <dgm:pt modelId="{1D255340-3C1C-437B-AA03-E05168B17237}" type="parTrans" cxnId="{ECDA0F9D-47F8-46B9-A38D-5F1B9D7C5C0A}">
      <dgm:prSet/>
      <dgm:spPr/>
      <dgm:t>
        <a:bodyPr/>
        <a:lstStyle/>
        <a:p>
          <a:endParaRPr lang="en-US"/>
        </a:p>
      </dgm:t>
    </dgm:pt>
    <dgm:pt modelId="{16A6F2A2-59ED-4B6B-AB09-B9B4253EB721}" type="sibTrans" cxnId="{ECDA0F9D-47F8-46B9-A38D-5F1B9D7C5C0A}">
      <dgm:prSet/>
      <dgm:spPr/>
      <dgm:t>
        <a:bodyPr/>
        <a:lstStyle/>
        <a:p>
          <a:endParaRPr lang="en-US"/>
        </a:p>
      </dgm:t>
    </dgm:pt>
    <dgm:pt modelId="{54B1CEDA-E8A3-4BC6-B243-A8AD98380499}">
      <dgm:prSet phldrT="[Text]" custT="1"/>
      <dgm:spPr/>
      <dgm:t>
        <a:bodyPr/>
        <a:lstStyle/>
        <a:p>
          <a:r>
            <a:rPr lang="en-US" sz="2800" dirty="0" smtClean="0"/>
            <a:t>Taught &amp; assessed with depth &amp; frequency</a:t>
          </a:r>
          <a:endParaRPr lang="en-US" sz="2800" dirty="0"/>
        </a:p>
      </dgm:t>
    </dgm:pt>
    <dgm:pt modelId="{0B9435D0-0ECF-4239-9075-7028D0F687A3}" type="parTrans" cxnId="{8F61D0F1-8727-4D49-8017-C93901C06E4B}">
      <dgm:prSet/>
      <dgm:spPr/>
      <dgm:t>
        <a:bodyPr/>
        <a:lstStyle/>
        <a:p>
          <a:endParaRPr lang="en-US"/>
        </a:p>
      </dgm:t>
    </dgm:pt>
    <dgm:pt modelId="{52E8EACA-EF09-436F-9252-759EB00CA8E0}" type="sibTrans" cxnId="{8F61D0F1-8727-4D49-8017-C93901C06E4B}">
      <dgm:prSet/>
      <dgm:spPr/>
      <dgm:t>
        <a:bodyPr/>
        <a:lstStyle/>
        <a:p>
          <a:endParaRPr lang="en-US"/>
        </a:p>
      </dgm:t>
    </dgm:pt>
    <dgm:pt modelId="{3CB89B7D-BAB8-44AE-A977-52A985C22371}">
      <dgm:prSet phldrT="[Text]"/>
      <dgm:spPr/>
      <dgm:t>
        <a:bodyPr/>
        <a:lstStyle/>
        <a:p>
          <a:pPr algn="ctr"/>
          <a:r>
            <a:rPr lang="en-US" smtClean="0"/>
            <a:t>Nice-to-Know</a:t>
          </a:r>
          <a:endParaRPr lang="en-US" dirty="0"/>
        </a:p>
      </dgm:t>
    </dgm:pt>
    <dgm:pt modelId="{E2542207-83A7-41E0-BB0E-2FAAD329305E}" type="parTrans" cxnId="{B1D31971-FB81-4BBC-A79C-620E58BB845D}">
      <dgm:prSet/>
      <dgm:spPr/>
      <dgm:t>
        <a:bodyPr/>
        <a:lstStyle/>
        <a:p>
          <a:endParaRPr lang="en-US"/>
        </a:p>
      </dgm:t>
    </dgm:pt>
    <dgm:pt modelId="{6A7F3737-9730-42C9-BC21-18E596065171}" type="sibTrans" cxnId="{B1D31971-FB81-4BBC-A79C-620E58BB845D}">
      <dgm:prSet/>
      <dgm:spPr/>
      <dgm:t>
        <a:bodyPr/>
        <a:lstStyle/>
        <a:p>
          <a:endParaRPr lang="en-US"/>
        </a:p>
      </dgm:t>
    </dgm:pt>
    <dgm:pt modelId="{B946D5A4-3A58-4C6A-89C6-09487DB39BF5}">
      <dgm:prSet phldrT="[Text]" custT="1"/>
      <dgm:spPr/>
      <dgm:t>
        <a:bodyPr/>
        <a:lstStyle/>
        <a:p>
          <a:r>
            <a:rPr lang="en-US" sz="2800" dirty="0" smtClean="0"/>
            <a:t>Taught &amp; assessed in support of Power Standards</a:t>
          </a:r>
          <a:endParaRPr lang="en-US" sz="2800" dirty="0"/>
        </a:p>
      </dgm:t>
    </dgm:pt>
    <dgm:pt modelId="{684E5A5F-8EED-424A-9A48-A9FC27EFB481}" type="parTrans" cxnId="{EE37BE6E-8273-4324-B8C1-D863D7DB0E6F}">
      <dgm:prSet/>
      <dgm:spPr/>
      <dgm:t>
        <a:bodyPr/>
        <a:lstStyle/>
        <a:p>
          <a:endParaRPr lang="en-US"/>
        </a:p>
      </dgm:t>
    </dgm:pt>
    <dgm:pt modelId="{E5DAECDA-C29F-4C54-A6D2-759DB76D6B25}" type="sibTrans" cxnId="{EE37BE6E-8273-4324-B8C1-D863D7DB0E6F}">
      <dgm:prSet/>
      <dgm:spPr/>
      <dgm:t>
        <a:bodyPr/>
        <a:lstStyle/>
        <a:p>
          <a:endParaRPr lang="en-US"/>
        </a:p>
      </dgm:t>
    </dgm:pt>
    <dgm:pt modelId="{8A77EC44-2C7F-4311-8C9A-7E8C675CEB9C}">
      <dgm:prSet phldrT="[Text]" custT="1"/>
      <dgm:spPr/>
      <dgm:t>
        <a:bodyPr/>
        <a:lstStyle/>
        <a:p>
          <a:r>
            <a:rPr lang="en-US" sz="2800" dirty="0" smtClean="0"/>
            <a:t>Additional time &amp; support provided to students not demonstrating mastery</a:t>
          </a:r>
          <a:endParaRPr lang="en-US" sz="2800" dirty="0"/>
        </a:p>
      </dgm:t>
    </dgm:pt>
    <dgm:pt modelId="{8A06D230-0DFC-4E9B-B621-B172E3E32F83}" type="parTrans" cxnId="{784FA38D-B816-42F6-A72C-95759900B909}">
      <dgm:prSet/>
      <dgm:spPr/>
      <dgm:t>
        <a:bodyPr/>
        <a:lstStyle/>
        <a:p>
          <a:endParaRPr lang="en-US"/>
        </a:p>
      </dgm:t>
    </dgm:pt>
    <dgm:pt modelId="{9C60EF33-1197-4145-A6E7-AFD2D10787B6}" type="sibTrans" cxnId="{784FA38D-B816-42F6-A72C-95759900B909}">
      <dgm:prSet/>
      <dgm:spPr/>
      <dgm:t>
        <a:bodyPr/>
        <a:lstStyle/>
        <a:p>
          <a:endParaRPr lang="en-US"/>
        </a:p>
      </dgm:t>
    </dgm:pt>
    <dgm:pt modelId="{D2B62B72-3DBF-47E1-97A3-D5B353267F02}" type="pres">
      <dgm:prSet presAssocID="{B26CDC87-8090-400E-9E29-7B1CE4C4E21C}" presName="linear" presStyleCnt="0">
        <dgm:presLayoutVars>
          <dgm:dir/>
          <dgm:animLvl val="lvl"/>
          <dgm:resizeHandles val="exact"/>
        </dgm:presLayoutVars>
      </dgm:prSet>
      <dgm:spPr/>
      <dgm:t>
        <a:bodyPr/>
        <a:lstStyle/>
        <a:p>
          <a:endParaRPr lang="en-US"/>
        </a:p>
      </dgm:t>
    </dgm:pt>
    <dgm:pt modelId="{83BF4AEC-6B2D-4156-BBC6-B7160733C563}" type="pres">
      <dgm:prSet presAssocID="{8CF381D7-0BE1-4A74-B2BE-2E7B21AC230B}" presName="parentLin" presStyleCnt="0"/>
      <dgm:spPr/>
    </dgm:pt>
    <dgm:pt modelId="{F833E868-B7A6-4FDA-9AE5-D378173B00C5}" type="pres">
      <dgm:prSet presAssocID="{8CF381D7-0BE1-4A74-B2BE-2E7B21AC230B}" presName="parentLeftMargin" presStyleLbl="node1" presStyleIdx="0" presStyleCnt="2"/>
      <dgm:spPr/>
      <dgm:t>
        <a:bodyPr/>
        <a:lstStyle/>
        <a:p>
          <a:endParaRPr lang="en-US"/>
        </a:p>
      </dgm:t>
    </dgm:pt>
    <dgm:pt modelId="{AF143BA0-A6D6-436A-827F-024329747166}" type="pres">
      <dgm:prSet presAssocID="{8CF381D7-0BE1-4A74-B2BE-2E7B21AC230B}" presName="parentText" presStyleLbl="node1" presStyleIdx="0" presStyleCnt="2">
        <dgm:presLayoutVars>
          <dgm:chMax val="0"/>
          <dgm:bulletEnabled val="1"/>
        </dgm:presLayoutVars>
      </dgm:prSet>
      <dgm:spPr/>
      <dgm:t>
        <a:bodyPr/>
        <a:lstStyle/>
        <a:p>
          <a:endParaRPr lang="en-US"/>
        </a:p>
      </dgm:t>
    </dgm:pt>
    <dgm:pt modelId="{D16EE78C-82BD-4376-B365-0067A7A3FC9B}" type="pres">
      <dgm:prSet presAssocID="{8CF381D7-0BE1-4A74-B2BE-2E7B21AC230B}" presName="negativeSpace" presStyleCnt="0"/>
      <dgm:spPr/>
    </dgm:pt>
    <dgm:pt modelId="{DA61B391-0125-4605-BCFA-BF8DC4A8691A}" type="pres">
      <dgm:prSet presAssocID="{8CF381D7-0BE1-4A74-B2BE-2E7B21AC230B}" presName="childText" presStyleLbl="conFgAcc1" presStyleIdx="0" presStyleCnt="2">
        <dgm:presLayoutVars>
          <dgm:bulletEnabled val="1"/>
        </dgm:presLayoutVars>
      </dgm:prSet>
      <dgm:spPr/>
      <dgm:t>
        <a:bodyPr/>
        <a:lstStyle/>
        <a:p>
          <a:endParaRPr lang="en-US"/>
        </a:p>
      </dgm:t>
    </dgm:pt>
    <dgm:pt modelId="{445801F5-EF49-41A3-9505-D01AA2E8CE82}" type="pres">
      <dgm:prSet presAssocID="{16A6F2A2-59ED-4B6B-AB09-B9B4253EB721}" presName="spaceBetweenRectangles" presStyleCnt="0"/>
      <dgm:spPr/>
    </dgm:pt>
    <dgm:pt modelId="{094A98CB-0E44-47A4-B17E-E8CA9E8F9EB8}" type="pres">
      <dgm:prSet presAssocID="{3CB89B7D-BAB8-44AE-A977-52A985C22371}" presName="parentLin" presStyleCnt="0"/>
      <dgm:spPr/>
    </dgm:pt>
    <dgm:pt modelId="{46933BBC-1161-4E8D-AA96-65166F9C050A}" type="pres">
      <dgm:prSet presAssocID="{3CB89B7D-BAB8-44AE-A977-52A985C22371}" presName="parentLeftMargin" presStyleLbl="node1" presStyleIdx="0" presStyleCnt="2"/>
      <dgm:spPr/>
      <dgm:t>
        <a:bodyPr/>
        <a:lstStyle/>
        <a:p>
          <a:endParaRPr lang="en-US"/>
        </a:p>
      </dgm:t>
    </dgm:pt>
    <dgm:pt modelId="{D68639B8-1E23-48A6-BE78-9391ABFA30A9}" type="pres">
      <dgm:prSet presAssocID="{3CB89B7D-BAB8-44AE-A977-52A985C22371}" presName="parentText" presStyleLbl="node1" presStyleIdx="1" presStyleCnt="2">
        <dgm:presLayoutVars>
          <dgm:chMax val="0"/>
          <dgm:bulletEnabled val="1"/>
        </dgm:presLayoutVars>
      </dgm:prSet>
      <dgm:spPr/>
      <dgm:t>
        <a:bodyPr/>
        <a:lstStyle/>
        <a:p>
          <a:endParaRPr lang="en-US"/>
        </a:p>
      </dgm:t>
    </dgm:pt>
    <dgm:pt modelId="{5D8B3372-9400-4278-8FBD-6A5D8F53DBF3}" type="pres">
      <dgm:prSet presAssocID="{3CB89B7D-BAB8-44AE-A977-52A985C22371}" presName="negativeSpace" presStyleCnt="0"/>
      <dgm:spPr/>
    </dgm:pt>
    <dgm:pt modelId="{CBCB3A3E-5A68-4633-8B91-D09E48A17A9A}" type="pres">
      <dgm:prSet presAssocID="{3CB89B7D-BAB8-44AE-A977-52A985C22371}" presName="childText" presStyleLbl="conFgAcc1" presStyleIdx="1" presStyleCnt="2">
        <dgm:presLayoutVars>
          <dgm:bulletEnabled val="1"/>
        </dgm:presLayoutVars>
      </dgm:prSet>
      <dgm:spPr/>
      <dgm:t>
        <a:bodyPr/>
        <a:lstStyle/>
        <a:p>
          <a:endParaRPr lang="en-US"/>
        </a:p>
      </dgm:t>
    </dgm:pt>
  </dgm:ptLst>
  <dgm:cxnLst>
    <dgm:cxn modelId="{41686B42-95E4-4B69-A50F-43561665B566}" type="presOf" srcId="{54B1CEDA-E8A3-4BC6-B243-A8AD98380499}" destId="{DA61B391-0125-4605-BCFA-BF8DC4A8691A}" srcOrd="0" destOrd="0" presId="urn:microsoft.com/office/officeart/2005/8/layout/list1"/>
    <dgm:cxn modelId="{B1D31971-FB81-4BBC-A79C-620E58BB845D}" srcId="{B26CDC87-8090-400E-9E29-7B1CE4C4E21C}" destId="{3CB89B7D-BAB8-44AE-A977-52A985C22371}" srcOrd="1" destOrd="0" parTransId="{E2542207-83A7-41E0-BB0E-2FAAD329305E}" sibTransId="{6A7F3737-9730-42C9-BC21-18E596065171}"/>
    <dgm:cxn modelId="{CE38105B-BEA0-47DA-94AE-2305F7D470DF}" type="presOf" srcId="{B26CDC87-8090-400E-9E29-7B1CE4C4E21C}" destId="{D2B62B72-3DBF-47E1-97A3-D5B353267F02}" srcOrd="0" destOrd="0" presId="urn:microsoft.com/office/officeart/2005/8/layout/list1"/>
    <dgm:cxn modelId="{5C7AAC2D-6F8C-4C58-AA5A-2BF07E8408C6}" type="presOf" srcId="{8A77EC44-2C7F-4311-8C9A-7E8C675CEB9C}" destId="{DA61B391-0125-4605-BCFA-BF8DC4A8691A}" srcOrd="0" destOrd="1" presId="urn:microsoft.com/office/officeart/2005/8/layout/list1"/>
    <dgm:cxn modelId="{ECDA0F9D-47F8-46B9-A38D-5F1B9D7C5C0A}" srcId="{B26CDC87-8090-400E-9E29-7B1CE4C4E21C}" destId="{8CF381D7-0BE1-4A74-B2BE-2E7B21AC230B}" srcOrd="0" destOrd="0" parTransId="{1D255340-3C1C-437B-AA03-E05168B17237}" sibTransId="{16A6F2A2-59ED-4B6B-AB09-B9B4253EB721}"/>
    <dgm:cxn modelId="{8F61D0F1-8727-4D49-8017-C93901C06E4B}" srcId="{8CF381D7-0BE1-4A74-B2BE-2E7B21AC230B}" destId="{54B1CEDA-E8A3-4BC6-B243-A8AD98380499}" srcOrd="0" destOrd="0" parTransId="{0B9435D0-0ECF-4239-9075-7028D0F687A3}" sibTransId="{52E8EACA-EF09-436F-9252-759EB00CA8E0}"/>
    <dgm:cxn modelId="{F4882149-1BAB-42F6-8754-33619A63A6D6}" type="presOf" srcId="{3CB89B7D-BAB8-44AE-A977-52A985C22371}" destId="{D68639B8-1E23-48A6-BE78-9391ABFA30A9}" srcOrd="1" destOrd="0" presId="urn:microsoft.com/office/officeart/2005/8/layout/list1"/>
    <dgm:cxn modelId="{F1758AFA-7683-479E-B251-9DD0DEE40BB6}" type="presOf" srcId="{8CF381D7-0BE1-4A74-B2BE-2E7B21AC230B}" destId="{AF143BA0-A6D6-436A-827F-024329747166}" srcOrd="1" destOrd="0" presId="urn:microsoft.com/office/officeart/2005/8/layout/list1"/>
    <dgm:cxn modelId="{EE37BE6E-8273-4324-B8C1-D863D7DB0E6F}" srcId="{3CB89B7D-BAB8-44AE-A977-52A985C22371}" destId="{B946D5A4-3A58-4C6A-89C6-09487DB39BF5}" srcOrd="0" destOrd="0" parTransId="{684E5A5F-8EED-424A-9A48-A9FC27EFB481}" sibTransId="{E5DAECDA-C29F-4C54-A6D2-759DB76D6B25}"/>
    <dgm:cxn modelId="{9E845D56-D27C-4BB6-9BDF-7443BD0E02E6}" type="presOf" srcId="{B946D5A4-3A58-4C6A-89C6-09487DB39BF5}" destId="{CBCB3A3E-5A68-4633-8B91-D09E48A17A9A}" srcOrd="0" destOrd="0" presId="urn:microsoft.com/office/officeart/2005/8/layout/list1"/>
    <dgm:cxn modelId="{784FA38D-B816-42F6-A72C-95759900B909}" srcId="{8CF381D7-0BE1-4A74-B2BE-2E7B21AC230B}" destId="{8A77EC44-2C7F-4311-8C9A-7E8C675CEB9C}" srcOrd="1" destOrd="0" parTransId="{8A06D230-0DFC-4E9B-B621-B172E3E32F83}" sibTransId="{9C60EF33-1197-4145-A6E7-AFD2D10787B6}"/>
    <dgm:cxn modelId="{29A1AD98-A107-4879-80A4-11987C41C4D1}" type="presOf" srcId="{3CB89B7D-BAB8-44AE-A977-52A985C22371}" destId="{46933BBC-1161-4E8D-AA96-65166F9C050A}" srcOrd="0" destOrd="0" presId="urn:microsoft.com/office/officeart/2005/8/layout/list1"/>
    <dgm:cxn modelId="{A004170E-9A1A-44DB-B201-838D7AEFA401}" type="presOf" srcId="{8CF381D7-0BE1-4A74-B2BE-2E7B21AC230B}" destId="{F833E868-B7A6-4FDA-9AE5-D378173B00C5}" srcOrd="0" destOrd="0" presId="urn:microsoft.com/office/officeart/2005/8/layout/list1"/>
    <dgm:cxn modelId="{12335FC2-068A-44D6-9D4C-B0923E9C1192}" type="presParOf" srcId="{D2B62B72-3DBF-47E1-97A3-D5B353267F02}" destId="{83BF4AEC-6B2D-4156-BBC6-B7160733C563}" srcOrd="0" destOrd="0" presId="urn:microsoft.com/office/officeart/2005/8/layout/list1"/>
    <dgm:cxn modelId="{66EDD689-E81E-4DA7-94E1-B1FFEBB7E34D}" type="presParOf" srcId="{83BF4AEC-6B2D-4156-BBC6-B7160733C563}" destId="{F833E868-B7A6-4FDA-9AE5-D378173B00C5}" srcOrd="0" destOrd="0" presId="urn:microsoft.com/office/officeart/2005/8/layout/list1"/>
    <dgm:cxn modelId="{7143A111-9179-4B40-8616-5E71AF3E71B5}" type="presParOf" srcId="{83BF4AEC-6B2D-4156-BBC6-B7160733C563}" destId="{AF143BA0-A6D6-436A-827F-024329747166}" srcOrd="1" destOrd="0" presId="urn:microsoft.com/office/officeart/2005/8/layout/list1"/>
    <dgm:cxn modelId="{74465640-D9F8-4B8E-9473-FC811DB4C83D}" type="presParOf" srcId="{D2B62B72-3DBF-47E1-97A3-D5B353267F02}" destId="{D16EE78C-82BD-4376-B365-0067A7A3FC9B}" srcOrd="1" destOrd="0" presId="urn:microsoft.com/office/officeart/2005/8/layout/list1"/>
    <dgm:cxn modelId="{82C43E06-AFBF-4B82-A98A-7E6C7B750922}" type="presParOf" srcId="{D2B62B72-3DBF-47E1-97A3-D5B353267F02}" destId="{DA61B391-0125-4605-BCFA-BF8DC4A8691A}" srcOrd="2" destOrd="0" presId="urn:microsoft.com/office/officeart/2005/8/layout/list1"/>
    <dgm:cxn modelId="{D92394C7-CAE3-4875-AB22-DBA5EC7172A4}" type="presParOf" srcId="{D2B62B72-3DBF-47E1-97A3-D5B353267F02}" destId="{445801F5-EF49-41A3-9505-D01AA2E8CE82}" srcOrd="3" destOrd="0" presId="urn:microsoft.com/office/officeart/2005/8/layout/list1"/>
    <dgm:cxn modelId="{DDE4CEB7-5C2D-4ABA-AF41-A12FED9F2B70}" type="presParOf" srcId="{D2B62B72-3DBF-47E1-97A3-D5B353267F02}" destId="{094A98CB-0E44-47A4-B17E-E8CA9E8F9EB8}" srcOrd="4" destOrd="0" presId="urn:microsoft.com/office/officeart/2005/8/layout/list1"/>
    <dgm:cxn modelId="{F49637B7-A8B2-41C6-B4BA-11047703F379}" type="presParOf" srcId="{094A98CB-0E44-47A4-B17E-E8CA9E8F9EB8}" destId="{46933BBC-1161-4E8D-AA96-65166F9C050A}" srcOrd="0" destOrd="0" presId="urn:microsoft.com/office/officeart/2005/8/layout/list1"/>
    <dgm:cxn modelId="{59F0D931-9E37-4765-889E-045423A28918}" type="presParOf" srcId="{094A98CB-0E44-47A4-B17E-E8CA9E8F9EB8}" destId="{D68639B8-1E23-48A6-BE78-9391ABFA30A9}" srcOrd="1" destOrd="0" presId="urn:microsoft.com/office/officeart/2005/8/layout/list1"/>
    <dgm:cxn modelId="{041942E6-7C76-4FD0-8EC7-4D90F56BDE13}" type="presParOf" srcId="{D2B62B72-3DBF-47E1-97A3-D5B353267F02}" destId="{5D8B3372-9400-4278-8FBD-6A5D8F53DBF3}" srcOrd="5" destOrd="0" presId="urn:microsoft.com/office/officeart/2005/8/layout/list1"/>
    <dgm:cxn modelId="{C7B7B16B-F951-433E-A281-7E4BACFF7793}" type="presParOf" srcId="{D2B62B72-3DBF-47E1-97A3-D5B353267F02}" destId="{CBCB3A3E-5A68-4633-8B91-D09E48A17A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2EF132-F3E4-427A-A087-27A88E787EB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B250B670-F992-44B9-888F-FCCB9002FC6D}">
      <dgm:prSet/>
      <dgm:spPr/>
      <dgm:t>
        <a:bodyPr/>
        <a:lstStyle/>
        <a:p>
          <a:pPr rtl="0"/>
          <a:r>
            <a:rPr lang="en-US" smtClean="0"/>
            <a:t>Endurance</a:t>
          </a:r>
          <a:endParaRPr lang="en-US"/>
        </a:p>
      </dgm:t>
    </dgm:pt>
    <dgm:pt modelId="{11FCC094-252B-4684-9887-6083C7408733}" type="parTrans" cxnId="{54F4384F-CF1E-4C0A-AACA-1C55675517C5}">
      <dgm:prSet/>
      <dgm:spPr/>
      <dgm:t>
        <a:bodyPr/>
        <a:lstStyle/>
        <a:p>
          <a:endParaRPr lang="en-US"/>
        </a:p>
      </dgm:t>
    </dgm:pt>
    <dgm:pt modelId="{2BA93AD2-9F65-4187-A0A5-098B372EEF36}" type="sibTrans" cxnId="{54F4384F-CF1E-4C0A-AACA-1C55675517C5}">
      <dgm:prSet/>
      <dgm:spPr/>
      <dgm:t>
        <a:bodyPr/>
        <a:lstStyle/>
        <a:p>
          <a:endParaRPr lang="en-US"/>
        </a:p>
      </dgm:t>
    </dgm:pt>
    <dgm:pt modelId="{DFEE4E18-41BC-4509-876E-3FFD01F0FDF4}">
      <dgm:prSet/>
      <dgm:spPr/>
      <dgm:t>
        <a:bodyPr/>
        <a:lstStyle/>
        <a:p>
          <a:pPr rtl="0"/>
          <a:r>
            <a:rPr lang="en-US" smtClean="0"/>
            <a:t>Leverage</a:t>
          </a:r>
          <a:endParaRPr lang="en-US"/>
        </a:p>
      </dgm:t>
    </dgm:pt>
    <dgm:pt modelId="{1C170D25-CB89-4EEC-9A74-F4857D90D703}" type="parTrans" cxnId="{3F66AEA9-F1DA-428D-8096-2CAAC329B085}">
      <dgm:prSet/>
      <dgm:spPr/>
      <dgm:t>
        <a:bodyPr/>
        <a:lstStyle/>
        <a:p>
          <a:endParaRPr lang="en-US"/>
        </a:p>
      </dgm:t>
    </dgm:pt>
    <dgm:pt modelId="{A91761E9-7D54-4F64-8618-34A7937ACEF4}" type="sibTrans" cxnId="{3F66AEA9-F1DA-428D-8096-2CAAC329B085}">
      <dgm:prSet/>
      <dgm:spPr/>
      <dgm:t>
        <a:bodyPr/>
        <a:lstStyle/>
        <a:p>
          <a:endParaRPr lang="en-US"/>
        </a:p>
      </dgm:t>
    </dgm:pt>
    <dgm:pt modelId="{5E44E0F2-14C0-4FFC-B1AB-D1DFEE4ABC2C}">
      <dgm:prSet/>
      <dgm:spPr/>
      <dgm:t>
        <a:bodyPr/>
        <a:lstStyle/>
        <a:p>
          <a:pPr rtl="0"/>
          <a:r>
            <a:rPr lang="en-US" smtClean="0"/>
            <a:t>Readiness for the next level of learning</a:t>
          </a:r>
          <a:endParaRPr lang="en-US"/>
        </a:p>
      </dgm:t>
    </dgm:pt>
    <dgm:pt modelId="{2F61E849-343B-41FC-9E13-F5A8A9E0C57E}" type="parTrans" cxnId="{E40FE76D-17F5-430A-BD42-4836792BD716}">
      <dgm:prSet/>
      <dgm:spPr/>
      <dgm:t>
        <a:bodyPr/>
        <a:lstStyle/>
        <a:p>
          <a:endParaRPr lang="en-US"/>
        </a:p>
      </dgm:t>
    </dgm:pt>
    <dgm:pt modelId="{CC4EB3C5-798A-4A14-AE84-D21534192EE5}" type="sibTrans" cxnId="{E40FE76D-17F5-430A-BD42-4836792BD716}">
      <dgm:prSet/>
      <dgm:spPr/>
      <dgm:t>
        <a:bodyPr/>
        <a:lstStyle/>
        <a:p>
          <a:endParaRPr lang="en-US"/>
        </a:p>
      </dgm:t>
    </dgm:pt>
    <dgm:pt modelId="{9A2EF7AA-6D3F-44AF-ACF1-41BD71B9773B}">
      <dgm:prSet/>
      <dgm:spPr/>
      <dgm:t>
        <a:bodyPr/>
        <a:lstStyle/>
        <a:p>
          <a:r>
            <a:rPr lang="en-US" dirty="0" smtClean="0"/>
            <a:t>Does the value extend beyond a single test?</a:t>
          </a:r>
          <a:endParaRPr lang="en-US" dirty="0"/>
        </a:p>
      </dgm:t>
    </dgm:pt>
    <dgm:pt modelId="{33D8ABA5-0259-4C8E-92C4-C4E72D7310BD}" type="parTrans" cxnId="{D6F7DAAB-0145-40DC-93FA-E55505FC0906}">
      <dgm:prSet/>
      <dgm:spPr/>
      <dgm:t>
        <a:bodyPr/>
        <a:lstStyle/>
        <a:p>
          <a:endParaRPr lang="en-US"/>
        </a:p>
      </dgm:t>
    </dgm:pt>
    <dgm:pt modelId="{471EB3FF-9828-44A1-968A-4EEF33796D08}" type="sibTrans" cxnId="{D6F7DAAB-0145-40DC-93FA-E55505FC0906}">
      <dgm:prSet/>
      <dgm:spPr/>
      <dgm:t>
        <a:bodyPr/>
        <a:lstStyle/>
        <a:p>
          <a:endParaRPr lang="en-US"/>
        </a:p>
      </dgm:t>
    </dgm:pt>
    <dgm:pt modelId="{620DECE5-87E4-49EE-91C5-172A78C0C9DE}">
      <dgm:prSet/>
      <dgm:spPr/>
      <dgm:t>
        <a:bodyPr/>
        <a:lstStyle/>
        <a:p>
          <a:r>
            <a:rPr lang="en-US" dirty="0" smtClean="0"/>
            <a:t>Is the value multi-disciplinary?</a:t>
          </a:r>
          <a:endParaRPr lang="en-US" dirty="0"/>
        </a:p>
      </dgm:t>
    </dgm:pt>
    <dgm:pt modelId="{A378FDD0-9E7F-4138-8215-B58DCA82AB8F}" type="parTrans" cxnId="{2FAD0215-395D-4A5D-AB78-AA3A4F4C9596}">
      <dgm:prSet/>
      <dgm:spPr/>
      <dgm:t>
        <a:bodyPr/>
        <a:lstStyle/>
        <a:p>
          <a:endParaRPr lang="en-US"/>
        </a:p>
      </dgm:t>
    </dgm:pt>
    <dgm:pt modelId="{3B3CBA09-2E06-4CB4-A6CD-1B0A631353D7}" type="sibTrans" cxnId="{2FAD0215-395D-4A5D-AB78-AA3A4F4C9596}">
      <dgm:prSet/>
      <dgm:spPr/>
      <dgm:t>
        <a:bodyPr/>
        <a:lstStyle/>
        <a:p>
          <a:endParaRPr lang="en-US"/>
        </a:p>
      </dgm:t>
    </dgm:pt>
    <dgm:pt modelId="{70186FE2-8E09-4D4A-A575-ECB66FF77574}">
      <dgm:prSet/>
      <dgm:spPr/>
      <dgm:t>
        <a:bodyPr/>
        <a:lstStyle/>
        <a:p>
          <a:r>
            <a:rPr lang="en-US" dirty="0" smtClean="0"/>
            <a:t>Necessary for success in the next grade?</a:t>
          </a:r>
          <a:endParaRPr lang="en-US" dirty="0"/>
        </a:p>
      </dgm:t>
    </dgm:pt>
    <dgm:pt modelId="{13DF495A-A92C-440E-ADC8-3C6027FBB863}" type="parTrans" cxnId="{07357549-4A94-43F8-8381-635E8CB98063}">
      <dgm:prSet/>
      <dgm:spPr/>
      <dgm:t>
        <a:bodyPr/>
        <a:lstStyle/>
        <a:p>
          <a:endParaRPr lang="en-US"/>
        </a:p>
      </dgm:t>
    </dgm:pt>
    <dgm:pt modelId="{44FBE439-BAE6-477E-9B34-714271181D6E}" type="sibTrans" cxnId="{07357549-4A94-43F8-8381-635E8CB98063}">
      <dgm:prSet/>
      <dgm:spPr/>
      <dgm:t>
        <a:bodyPr/>
        <a:lstStyle/>
        <a:p>
          <a:endParaRPr lang="en-US"/>
        </a:p>
      </dgm:t>
    </dgm:pt>
    <dgm:pt modelId="{1DFB4A84-CBD6-4302-9FF2-5D4E9A279E21}" type="pres">
      <dgm:prSet presAssocID="{D22EF132-F3E4-427A-A087-27A88E787EBE}" presName="Name0" presStyleCnt="0">
        <dgm:presLayoutVars>
          <dgm:dir/>
          <dgm:animLvl val="lvl"/>
          <dgm:resizeHandles/>
        </dgm:presLayoutVars>
      </dgm:prSet>
      <dgm:spPr/>
      <dgm:t>
        <a:bodyPr/>
        <a:lstStyle/>
        <a:p>
          <a:endParaRPr lang="en-US"/>
        </a:p>
      </dgm:t>
    </dgm:pt>
    <dgm:pt modelId="{0D2FF0ED-CA71-4903-B535-586C7A76FE87}" type="pres">
      <dgm:prSet presAssocID="{B250B670-F992-44B9-888F-FCCB9002FC6D}" presName="linNode" presStyleCnt="0"/>
      <dgm:spPr/>
    </dgm:pt>
    <dgm:pt modelId="{D646D045-0DAC-4A91-BFEE-2E4FB85CABC3}" type="pres">
      <dgm:prSet presAssocID="{B250B670-F992-44B9-888F-FCCB9002FC6D}" presName="parentShp" presStyleLbl="node1" presStyleIdx="0" presStyleCnt="3">
        <dgm:presLayoutVars>
          <dgm:bulletEnabled val="1"/>
        </dgm:presLayoutVars>
      </dgm:prSet>
      <dgm:spPr/>
      <dgm:t>
        <a:bodyPr/>
        <a:lstStyle/>
        <a:p>
          <a:endParaRPr lang="en-US"/>
        </a:p>
      </dgm:t>
    </dgm:pt>
    <dgm:pt modelId="{F09E9C56-0CDB-4F8B-940C-A2BD4173E17D}" type="pres">
      <dgm:prSet presAssocID="{B250B670-F992-44B9-888F-FCCB9002FC6D}" presName="childShp" presStyleLbl="bgAccFollowNode1" presStyleIdx="0" presStyleCnt="3">
        <dgm:presLayoutVars>
          <dgm:bulletEnabled val="1"/>
        </dgm:presLayoutVars>
      </dgm:prSet>
      <dgm:spPr/>
      <dgm:t>
        <a:bodyPr/>
        <a:lstStyle/>
        <a:p>
          <a:endParaRPr lang="en-US"/>
        </a:p>
      </dgm:t>
    </dgm:pt>
    <dgm:pt modelId="{062B2209-A9A9-4DE2-9ABA-AC02C9457A6F}" type="pres">
      <dgm:prSet presAssocID="{2BA93AD2-9F65-4187-A0A5-098B372EEF36}" presName="spacing" presStyleCnt="0"/>
      <dgm:spPr/>
    </dgm:pt>
    <dgm:pt modelId="{1CC5B261-62A2-4282-9CE5-37A2E7662C52}" type="pres">
      <dgm:prSet presAssocID="{DFEE4E18-41BC-4509-876E-3FFD01F0FDF4}" presName="linNode" presStyleCnt="0"/>
      <dgm:spPr/>
    </dgm:pt>
    <dgm:pt modelId="{E1D81A78-0F3B-4290-9097-15E0DD5C7FC1}" type="pres">
      <dgm:prSet presAssocID="{DFEE4E18-41BC-4509-876E-3FFD01F0FDF4}" presName="parentShp" presStyleLbl="node1" presStyleIdx="1" presStyleCnt="3">
        <dgm:presLayoutVars>
          <dgm:bulletEnabled val="1"/>
        </dgm:presLayoutVars>
      </dgm:prSet>
      <dgm:spPr/>
      <dgm:t>
        <a:bodyPr/>
        <a:lstStyle/>
        <a:p>
          <a:endParaRPr lang="en-US"/>
        </a:p>
      </dgm:t>
    </dgm:pt>
    <dgm:pt modelId="{A928A1F2-90E3-4E1A-BBE3-DD77D4E83706}" type="pres">
      <dgm:prSet presAssocID="{DFEE4E18-41BC-4509-876E-3FFD01F0FDF4}" presName="childShp" presStyleLbl="bgAccFollowNode1" presStyleIdx="1" presStyleCnt="3">
        <dgm:presLayoutVars>
          <dgm:bulletEnabled val="1"/>
        </dgm:presLayoutVars>
      </dgm:prSet>
      <dgm:spPr/>
      <dgm:t>
        <a:bodyPr/>
        <a:lstStyle/>
        <a:p>
          <a:endParaRPr lang="en-US"/>
        </a:p>
      </dgm:t>
    </dgm:pt>
    <dgm:pt modelId="{AFD531FE-647F-4410-BA45-B21FFF28AFE4}" type="pres">
      <dgm:prSet presAssocID="{A91761E9-7D54-4F64-8618-34A7937ACEF4}" presName="spacing" presStyleCnt="0"/>
      <dgm:spPr/>
    </dgm:pt>
    <dgm:pt modelId="{921C3434-0FBA-45F6-A4AB-875C8182046C}" type="pres">
      <dgm:prSet presAssocID="{5E44E0F2-14C0-4FFC-B1AB-D1DFEE4ABC2C}" presName="linNode" presStyleCnt="0"/>
      <dgm:spPr/>
    </dgm:pt>
    <dgm:pt modelId="{F3C3BB9A-C307-44FD-8028-B43E0CAD0C53}" type="pres">
      <dgm:prSet presAssocID="{5E44E0F2-14C0-4FFC-B1AB-D1DFEE4ABC2C}" presName="parentShp" presStyleLbl="node1" presStyleIdx="2" presStyleCnt="3">
        <dgm:presLayoutVars>
          <dgm:bulletEnabled val="1"/>
        </dgm:presLayoutVars>
      </dgm:prSet>
      <dgm:spPr/>
      <dgm:t>
        <a:bodyPr/>
        <a:lstStyle/>
        <a:p>
          <a:endParaRPr lang="en-US"/>
        </a:p>
      </dgm:t>
    </dgm:pt>
    <dgm:pt modelId="{9642C7C9-205F-4924-8117-77BB6EA9ED92}" type="pres">
      <dgm:prSet presAssocID="{5E44E0F2-14C0-4FFC-B1AB-D1DFEE4ABC2C}" presName="childShp" presStyleLbl="bgAccFollowNode1" presStyleIdx="2" presStyleCnt="3">
        <dgm:presLayoutVars>
          <dgm:bulletEnabled val="1"/>
        </dgm:presLayoutVars>
      </dgm:prSet>
      <dgm:spPr/>
      <dgm:t>
        <a:bodyPr/>
        <a:lstStyle/>
        <a:p>
          <a:endParaRPr lang="en-US"/>
        </a:p>
      </dgm:t>
    </dgm:pt>
  </dgm:ptLst>
  <dgm:cxnLst>
    <dgm:cxn modelId="{9F08E698-5927-4566-8630-FE1FF69B2C84}" type="presOf" srcId="{70186FE2-8E09-4D4A-A575-ECB66FF77574}" destId="{9642C7C9-205F-4924-8117-77BB6EA9ED92}" srcOrd="0" destOrd="0" presId="urn:microsoft.com/office/officeart/2005/8/layout/vList6"/>
    <dgm:cxn modelId="{D6F7DAAB-0145-40DC-93FA-E55505FC0906}" srcId="{B250B670-F992-44B9-888F-FCCB9002FC6D}" destId="{9A2EF7AA-6D3F-44AF-ACF1-41BD71B9773B}" srcOrd="0" destOrd="0" parTransId="{33D8ABA5-0259-4C8E-92C4-C4E72D7310BD}" sibTransId="{471EB3FF-9828-44A1-968A-4EEF33796D08}"/>
    <dgm:cxn modelId="{07357549-4A94-43F8-8381-635E8CB98063}" srcId="{5E44E0F2-14C0-4FFC-B1AB-D1DFEE4ABC2C}" destId="{70186FE2-8E09-4D4A-A575-ECB66FF77574}" srcOrd="0" destOrd="0" parTransId="{13DF495A-A92C-440E-ADC8-3C6027FBB863}" sibTransId="{44FBE439-BAE6-477E-9B34-714271181D6E}"/>
    <dgm:cxn modelId="{31545656-94E7-4215-B240-4FCDFF0B3268}" type="presOf" srcId="{B250B670-F992-44B9-888F-FCCB9002FC6D}" destId="{D646D045-0DAC-4A91-BFEE-2E4FB85CABC3}" srcOrd="0" destOrd="0" presId="urn:microsoft.com/office/officeart/2005/8/layout/vList6"/>
    <dgm:cxn modelId="{5B15D151-5CD5-4DBC-ABDA-5E99A1678D28}" type="presOf" srcId="{620DECE5-87E4-49EE-91C5-172A78C0C9DE}" destId="{A928A1F2-90E3-4E1A-BBE3-DD77D4E83706}" srcOrd="0" destOrd="0" presId="urn:microsoft.com/office/officeart/2005/8/layout/vList6"/>
    <dgm:cxn modelId="{54F4384F-CF1E-4C0A-AACA-1C55675517C5}" srcId="{D22EF132-F3E4-427A-A087-27A88E787EBE}" destId="{B250B670-F992-44B9-888F-FCCB9002FC6D}" srcOrd="0" destOrd="0" parTransId="{11FCC094-252B-4684-9887-6083C7408733}" sibTransId="{2BA93AD2-9F65-4187-A0A5-098B372EEF36}"/>
    <dgm:cxn modelId="{BEBB7FF9-6BF2-4160-8247-E9E778D660D6}" type="presOf" srcId="{9A2EF7AA-6D3F-44AF-ACF1-41BD71B9773B}" destId="{F09E9C56-0CDB-4F8B-940C-A2BD4173E17D}" srcOrd="0" destOrd="0" presId="urn:microsoft.com/office/officeart/2005/8/layout/vList6"/>
    <dgm:cxn modelId="{E0B3777B-4328-4E63-8BF1-84DC323AFC7C}" type="presOf" srcId="{DFEE4E18-41BC-4509-876E-3FFD01F0FDF4}" destId="{E1D81A78-0F3B-4290-9097-15E0DD5C7FC1}" srcOrd="0" destOrd="0" presId="urn:microsoft.com/office/officeart/2005/8/layout/vList6"/>
    <dgm:cxn modelId="{E40FE76D-17F5-430A-BD42-4836792BD716}" srcId="{D22EF132-F3E4-427A-A087-27A88E787EBE}" destId="{5E44E0F2-14C0-4FFC-B1AB-D1DFEE4ABC2C}" srcOrd="2" destOrd="0" parTransId="{2F61E849-343B-41FC-9E13-F5A8A9E0C57E}" sibTransId="{CC4EB3C5-798A-4A14-AE84-D21534192EE5}"/>
    <dgm:cxn modelId="{79313618-076D-470A-A501-F81840DA204B}" type="presOf" srcId="{5E44E0F2-14C0-4FFC-B1AB-D1DFEE4ABC2C}" destId="{F3C3BB9A-C307-44FD-8028-B43E0CAD0C53}" srcOrd="0" destOrd="0" presId="urn:microsoft.com/office/officeart/2005/8/layout/vList6"/>
    <dgm:cxn modelId="{6AA42161-81C4-4471-A86D-411D837FB39D}" type="presOf" srcId="{D22EF132-F3E4-427A-A087-27A88E787EBE}" destId="{1DFB4A84-CBD6-4302-9FF2-5D4E9A279E21}" srcOrd="0" destOrd="0" presId="urn:microsoft.com/office/officeart/2005/8/layout/vList6"/>
    <dgm:cxn modelId="{3F66AEA9-F1DA-428D-8096-2CAAC329B085}" srcId="{D22EF132-F3E4-427A-A087-27A88E787EBE}" destId="{DFEE4E18-41BC-4509-876E-3FFD01F0FDF4}" srcOrd="1" destOrd="0" parTransId="{1C170D25-CB89-4EEC-9A74-F4857D90D703}" sibTransId="{A91761E9-7D54-4F64-8618-34A7937ACEF4}"/>
    <dgm:cxn modelId="{2FAD0215-395D-4A5D-AB78-AA3A4F4C9596}" srcId="{DFEE4E18-41BC-4509-876E-3FFD01F0FDF4}" destId="{620DECE5-87E4-49EE-91C5-172A78C0C9DE}" srcOrd="0" destOrd="0" parTransId="{A378FDD0-9E7F-4138-8215-B58DCA82AB8F}" sibTransId="{3B3CBA09-2E06-4CB4-A6CD-1B0A631353D7}"/>
    <dgm:cxn modelId="{26855725-74DF-49D3-B1D3-9CBB610B410B}" type="presParOf" srcId="{1DFB4A84-CBD6-4302-9FF2-5D4E9A279E21}" destId="{0D2FF0ED-CA71-4903-B535-586C7A76FE87}" srcOrd="0" destOrd="0" presId="urn:microsoft.com/office/officeart/2005/8/layout/vList6"/>
    <dgm:cxn modelId="{7D0B2228-C900-4F91-81DA-30103D89B87B}" type="presParOf" srcId="{0D2FF0ED-CA71-4903-B535-586C7A76FE87}" destId="{D646D045-0DAC-4A91-BFEE-2E4FB85CABC3}" srcOrd="0" destOrd="0" presId="urn:microsoft.com/office/officeart/2005/8/layout/vList6"/>
    <dgm:cxn modelId="{EC836064-65F4-4D65-A142-A2717B0A3023}" type="presParOf" srcId="{0D2FF0ED-CA71-4903-B535-586C7A76FE87}" destId="{F09E9C56-0CDB-4F8B-940C-A2BD4173E17D}" srcOrd="1" destOrd="0" presId="urn:microsoft.com/office/officeart/2005/8/layout/vList6"/>
    <dgm:cxn modelId="{9AC4BFCF-FC4C-4CA7-90F0-090FFCC62276}" type="presParOf" srcId="{1DFB4A84-CBD6-4302-9FF2-5D4E9A279E21}" destId="{062B2209-A9A9-4DE2-9ABA-AC02C9457A6F}" srcOrd="1" destOrd="0" presId="urn:microsoft.com/office/officeart/2005/8/layout/vList6"/>
    <dgm:cxn modelId="{9A152989-EBB3-47AA-9523-04C88D3744D0}" type="presParOf" srcId="{1DFB4A84-CBD6-4302-9FF2-5D4E9A279E21}" destId="{1CC5B261-62A2-4282-9CE5-37A2E7662C52}" srcOrd="2" destOrd="0" presId="urn:microsoft.com/office/officeart/2005/8/layout/vList6"/>
    <dgm:cxn modelId="{427C5B4D-D63E-46AD-A916-FD14136755BC}" type="presParOf" srcId="{1CC5B261-62A2-4282-9CE5-37A2E7662C52}" destId="{E1D81A78-0F3B-4290-9097-15E0DD5C7FC1}" srcOrd="0" destOrd="0" presId="urn:microsoft.com/office/officeart/2005/8/layout/vList6"/>
    <dgm:cxn modelId="{A3EA5F82-2E3A-44AE-90C1-65ABDCE29C94}" type="presParOf" srcId="{1CC5B261-62A2-4282-9CE5-37A2E7662C52}" destId="{A928A1F2-90E3-4E1A-BBE3-DD77D4E83706}" srcOrd="1" destOrd="0" presId="urn:microsoft.com/office/officeart/2005/8/layout/vList6"/>
    <dgm:cxn modelId="{281581ED-0869-442C-8C8C-A14E4C72C2B6}" type="presParOf" srcId="{1DFB4A84-CBD6-4302-9FF2-5D4E9A279E21}" destId="{AFD531FE-647F-4410-BA45-B21FFF28AFE4}" srcOrd="3" destOrd="0" presId="urn:microsoft.com/office/officeart/2005/8/layout/vList6"/>
    <dgm:cxn modelId="{67C8BF2D-F30B-4B79-94FC-5A4676784071}" type="presParOf" srcId="{1DFB4A84-CBD6-4302-9FF2-5D4E9A279E21}" destId="{921C3434-0FBA-45F6-A4AB-875C8182046C}" srcOrd="4" destOrd="0" presId="urn:microsoft.com/office/officeart/2005/8/layout/vList6"/>
    <dgm:cxn modelId="{76EDA1D6-E68B-40F8-B04F-C70E8AA34A4F}" type="presParOf" srcId="{921C3434-0FBA-45F6-A4AB-875C8182046C}" destId="{F3C3BB9A-C307-44FD-8028-B43E0CAD0C53}" srcOrd="0" destOrd="0" presId="urn:microsoft.com/office/officeart/2005/8/layout/vList6"/>
    <dgm:cxn modelId="{5BD22CD2-7090-4EA2-8FE8-E60272C015DA}" type="presParOf" srcId="{921C3434-0FBA-45F6-A4AB-875C8182046C}" destId="{9642C7C9-205F-4924-8117-77BB6EA9ED9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2EF132-F3E4-427A-A087-27A88E787EB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B250B670-F992-44B9-888F-FCCB9002FC6D}">
      <dgm:prSet/>
      <dgm:spPr/>
      <dgm:t>
        <a:bodyPr/>
        <a:lstStyle/>
        <a:p>
          <a:pPr rtl="0"/>
          <a:r>
            <a:rPr lang="en-US" dirty="0" smtClean="0"/>
            <a:t>School</a:t>
          </a:r>
          <a:endParaRPr lang="en-US" dirty="0"/>
        </a:p>
      </dgm:t>
    </dgm:pt>
    <dgm:pt modelId="{11FCC094-252B-4684-9887-6083C7408733}" type="parTrans" cxnId="{54F4384F-CF1E-4C0A-AACA-1C55675517C5}">
      <dgm:prSet/>
      <dgm:spPr/>
      <dgm:t>
        <a:bodyPr/>
        <a:lstStyle/>
        <a:p>
          <a:endParaRPr lang="en-US"/>
        </a:p>
      </dgm:t>
    </dgm:pt>
    <dgm:pt modelId="{2BA93AD2-9F65-4187-A0A5-098B372EEF36}" type="sibTrans" cxnId="{54F4384F-CF1E-4C0A-AACA-1C55675517C5}">
      <dgm:prSet/>
      <dgm:spPr/>
      <dgm:t>
        <a:bodyPr/>
        <a:lstStyle/>
        <a:p>
          <a:endParaRPr lang="en-US"/>
        </a:p>
      </dgm:t>
    </dgm:pt>
    <dgm:pt modelId="{DFEE4E18-41BC-4509-876E-3FFD01F0FDF4}">
      <dgm:prSet/>
      <dgm:spPr/>
      <dgm:t>
        <a:bodyPr/>
        <a:lstStyle/>
        <a:p>
          <a:pPr rtl="0"/>
          <a:r>
            <a:rPr lang="en-US" dirty="0" smtClean="0"/>
            <a:t>Life</a:t>
          </a:r>
          <a:endParaRPr lang="en-US" dirty="0"/>
        </a:p>
      </dgm:t>
    </dgm:pt>
    <dgm:pt modelId="{1C170D25-CB89-4EEC-9A74-F4857D90D703}" type="parTrans" cxnId="{3F66AEA9-F1DA-428D-8096-2CAAC329B085}">
      <dgm:prSet/>
      <dgm:spPr/>
      <dgm:t>
        <a:bodyPr/>
        <a:lstStyle/>
        <a:p>
          <a:endParaRPr lang="en-US"/>
        </a:p>
      </dgm:t>
    </dgm:pt>
    <dgm:pt modelId="{A91761E9-7D54-4F64-8618-34A7937ACEF4}" type="sibTrans" cxnId="{3F66AEA9-F1DA-428D-8096-2CAAC329B085}">
      <dgm:prSet/>
      <dgm:spPr/>
      <dgm:t>
        <a:bodyPr/>
        <a:lstStyle/>
        <a:p>
          <a:endParaRPr lang="en-US"/>
        </a:p>
      </dgm:t>
    </dgm:pt>
    <dgm:pt modelId="{5E44E0F2-14C0-4FFC-B1AB-D1DFEE4ABC2C}">
      <dgm:prSet/>
      <dgm:spPr/>
      <dgm:t>
        <a:bodyPr/>
        <a:lstStyle/>
        <a:p>
          <a:pPr rtl="0"/>
          <a:r>
            <a:rPr lang="en-US" dirty="0" smtClean="0"/>
            <a:t>State Test</a:t>
          </a:r>
          <a:endParaRPr lang="en-US" dirty="0"/>
        </a:p>
      </dgm:t>
    </dgm:pt>
    <dgm:pt modelId="{2F61E849-343B-41FC-9E13-F5A8A9E0C57E}" type="parTrans" cxnId="{E40FE76D-17F5-430A-BD42-4836792BD716}">
      <dgm:prSet/>
      <dgm:spPr/>
      <dgm:t>
        <a:bodyPr/>
        <a:lstStyle/>
        <a:p>
          <a:endParaRPr lang="en-US"/>
        </a:p>
      </dgm:t>
    </dgm:pt>
    <dgm:pt modelId="{CC4EB3C5-798A-4A14-AE84-D21534192EE5}" type="sibTrans" cxnId="{E40FE76D-17F5-430A-BD42-4836792BD716}">
      <dgm:prSet/>
      <dgm:spPr/>
      <dgm:t>
        <a:bodyPr/>
        <a:lstStyle/>
        <a:p>
          <a:endParaRPr lang="en-US"/>
        </a:p>
      </dgm:t>
    </dgm:pt>
    <dgm:pt modelId="{9A2EF7AA-6D3F-44AF-ACF1-41BD71B9773B}">
      <dgm:prSet/>
      <dgm:spPr/>
      <dgm:t>
        <a:bodyPr/>
        <a:lstStyle/>
        <a:p>
          <a:r>
            <a:rPr lang="en-US" dirty="0" smtClean="0"/>
            <a:t>Does the value extend beyond a single test?</a:t>
          </a:r>
          <a:endParaRPr lang="en-US" dirty="0"/>
        </a:p>
      </dgm:t>
    </dgm:pt>
    <dgm:pt modelId="{33D8ABA5-0259-4C8E-92C4-C4E72D7310BD}" type="parTrans" cxnId="{D6F7DAAB-0145-40DC-93FA-E55505FC0906}">
      <dgm:prSet/>
      <dgm:spPr/>
      <dgm:t>
        <a:bodyPr/>
        <a:lstStyle/>
        <a:p>
          <a:endParaRPr lang="en-US"/>
        </a:p>
      </dgm:t>
    </dgm:pt>
    <dgm:pt modelId="{471EB3FF-9828-44A1-968A-4EEF33796D08}" type="sibTrans" cxnId="{D6F7DAAB-0145-40DC-93FA-E55505FC0906}">
      <dgm:prSet/>
      <dgm:spPr/>
      <dgm:t>
        <a:bodyPr/>
        <a:lstStyle/>
        <a:p>
          <a:endParaRPr lang="en-US"/>
        </a:p>
      </dgm:t>
    </dgm:pt>
    <dgm:pt modelId="{620DECE5-87E4-49EE-91C5-172A78C0C9DE}">
      <dgm:prSet/>
      <dgm:spPr/>
      <dgm:t>
        <a:bodyPr/>
        <a:lstStyle/>
        <a:p>
          <a:r>
            <a:rPr lang="en-US" dirty="0" smtClean="0"/>
            <a:t>Is the value multi-disciplinary?</a:t>
          </a:r>
          <a:endParaRPr lang="en-US" dirty="0"/>
        </a:p>
      </dgm:t>
    </dgm:pt>
    <dgm:pt modelId="{A378FDD0-9E7F-4138-8215-B58DCA82AB8F}" type="parTrans" cxnId="{2FAD0215-395D-4A5D-AB78-AA3A4F4C9596}">
      <dgm:prSet/>
      <dgm:spPr/>
      <dgm:t>
        <a:bodyPr/>
        <a:lstStyle/>
        <a:p>
          <a:endParaRPr lang="en-US"/>
        </a:p>
      </dgm:t>
    </dgm:pt>
    <dgm:pt modelId="{3B3CBA09-2E06-4CB4-A6CD-1B0A631353D7}" type="sibTrans" cxnId="{2FAD0215-395D-4A5D-AB78-AA3A4F4C9596}">
      <dgm:prSet/>
      <dgm:spPr/>
      <dgm:t>
        <a:bodyPr/>
        <a:lstStyle/>
        <a:p>
          <a:endParaRPr lang="en-US"/>
        </a:p>
      </dgm:t>
    </dgm:pt>
    <dgm:pt modelId="{70186FE2-8E09-4D4A-A575-ECB66FF77574}">
      <dgm:prSet/>
      <dgm:spPr/>
      <dgm:t>
        <a:bodyPr/>
        <a:lstStyle/>
        <a:p>
          <a:r>
            <a:rPr lang="en-US" dirty="0" smtClean="0"/>
            <a:t>Necessary for success in the next grade?</a:t>
          </a:r>
          <a:endParaRPr lang="en-US" dirty="0"/>
        </a:p>
      </dgm:t>
    </dgm:pt>
    <dgm:pt modelId="{13DF495A-A92C-440E-ADC8-3C6027FBB863}" type="parTrans" cxnId="{07357549-4A94-43F8-8381-635E8CB98063}">
      <dgm:prSet/>
      <dgm:spPr/>
      <dgm:t>
        <a:bodyPr/>
        <a:lstStyle/>
        <a:p>
          <a:endParaRPr lang="en-US"/>
        </a:p>
      </dgm:t>
    </dgm:pt>
    <dgm:pt modelId="{44FBE439-BAE6-477E-9B34-714271181D6E}" type="sibTrans" cxnId="{07357549-4A94-43F8-8381-635E8CB98063}">
      <dgm:prSet/>
      <dgm:spPr/>
      <dgm:t>
        <a:bodyPr/>
        <a:lstStyle/>
        <a:p>
          <a:endParaRPr lang="en-US"/>
        </a:p>
      </dgm:t>
    </dgm:pt>
    <dgm:pt modelId="{1DFB4A84-CBD6-4302-9FF2-5D4E9A279E21}" type="pres">
      <dgm:prSet presAssocID="{D22EF132-F3E4-427A-A087-27A88E787EBE}" presName="Name0" presStyleCnt="0">
        <dgm:presLayoutVars>
          <dgm:dir/>
          <dgm:animLvl val="lvl"/>
          <dgm:resizeHandles/>
        </dgm:presLayoutVars>
      </dgm:prSet>
      <dgm:spPr/>
      <dgm:t>
        <a:bodyPr/>
        <a:lstStyle/>
        <a:p>
          <a:endParaRPr lang="en-US"/>
        </a:p>
      </dgm:t>
    </dgm:pt>
    <dgm:pt modelId="{0D2FF0ED-CA71-4903-B535-586C7A76FE87}" type="pres">
      <dgm:prSet presAssocID="{B250B670-F992-44B9-888F-FCCB9002FC6D}" presName="linNode" presStyleCnt="0"/>
      <dgm:spPr/>
    </dgm:pt>
    <dgm:pt modelId="{D646D045-0DAC-4A91-BFEE-2E4FB85CABC3}" type="pres">
      <dgm:prSet presAssocID="{B250B670-F992-44B9-888F-FCCB9002FC6D}" presName="parentShp" presStyleLbl="node1" presStyleIdx="0" presStyleCnt="3">
        <dgm:presLayoutVars>
          <dgm:bulletEnabled val="1"/>
        </dgm:presLayoutVars>
      </dgm:prSet>
      <dgm:spPr/>
      <dgm:t>
        <a:bodyPr/>
        <a:lstStyle/>
        <a:p>
          <a:endParaRPr lang="en-US"/>
        </a:p>
      </dgm:t>
    </dgm:pt>
    <dgm:pt modelId="{F09E9C56-0CDB-4F8B-940C-A2BD4173E17D}" type="pres">
      <dgm:prSet presAssocID="{B250B670-F992-44B9-888F-FCCB9002FC6D}" presName="childShp" presStyleLbl="bgAccFollowNode1" presStyleIdx="0" presStyleCnt="3">
        <dgm:presLayoutVars>
          <dgm:bulletEnabled val="1"/>
        </dgm:presLayoutVars>
      </dgm:prSet>
      <dgm:spPr/>
      <dgm:t>
        <a:bodyPr/>
        <a:lstStyle/>
        <a:p>
          <a:endParaRPr lang="en-US"/>
        </a:p>
      </dgm:t>
    </dgm:pt>
    <dgm:pt modelId="{062B2209-A9A9-4DE2-9ABA-AC02C9457A6F}" type="pres">
      <dgm:prSet presAssocID="{2BA93AD2-9F65-4187-A0A5-098B372EEF36}" presName="spacing" presStyleCnt="0"/>
      <dgm:spPr/>
    </dgm:pt>
    <dgm:pt modelId="{1CC5B261-62A2-4282-9CE5-37A2E7662C52}" type="pres">
      <dgm:prSet presAssocID="{DFEE4E18-41BC-4509-876E-3FFD01F0FDF4}" presName="linNode" presStyleCnt="0"/>
      <dgm:spPr/>
    </dgm:pt>
    <dgm:pt modelId="{E1D81A78-0F3B-4290-9097-15E0DD5C7FC1}" type="pres">
      <dgm:prSet presAssocID="{DFEE4E18-41BC-4509-876E-3FFD01F0FDF4}" presName="parentShp" presStyleLbl="node1" presStyleIdx="1" presStyleCnt="3">
        <dgm:presLayoutVars>
          <dgm:bulletEnabled val="1"/>
        </dgm:presLayoutVars>
      </dgm:prSet>
      <dgm:spPr/>
      <dgm:t>
        <a:bodyPr/>
        <a:lstStyle/>
        <a:p>
          <a:endParaRPr lang="en-US"/>
        </a:p>
      </dgm:t>
    </dgm:pt>
    <dgm:pt modelId="{A928A1F2-90E3-4E1A-BBE3-DD77D4E83706}" type="pres">
      <dgm:prSet presAssocID="{DFEE4E18-41BC-4509-876E-3FFD01F0FDF4}" presName="childShp" presStyleLbl="bgAccFollowNode1" presStyleIdx="1" presStyleCnt="3">
        <dgm:presLayoutVars>
          <dgm:bulletEnabled val="1"/>
        </dgm:presLayoutVars>
      </dgm:prSet>
      <dgm:spPr/>
      <dgm:t>
        <a:bodyPr/>
        <a:lstStyle/>
        <a:p>
          <a:endParaRPr lang="en-US"/>
        </a:p>
      </dgm:t>
    </dgm:pt>
    <dgm:pt modelId="{AFD531FE-647F-4410-BA45-B21FFF28AFE4}" type="pres">
      <dgm:prSet presAssocID="{A91761E9-7D54-4F64-8618-34A7937ACEF4}" presName="spacing" presStyleCnt="0"/>
      <dgm:spPr/>
    </dgm:pt>
    <dgm:pt modelId="{921C3434-0FBA-45F6-A4AB-875C8182046C}" type="pres">
      <dgm:prSet presAssocID="{5E44E0F2-14C0-4FFC-B1AB-D1DFEE4ABC2C}" presName="linNode" presStyleCnt="0"/>
      <dgm:spPr/>
    </dgm:pt>
    <dgm:pt modelId="{F3C3BB9A-C307-44FD-8028-B43E0CAD0C53}" type="pres">
      <dgm:prSet presAssocID="{5E44E0F2-14C0-4FFC-B1AB-D1DFEE4ABC2C}" presName="parentShp" presStyleLbl="node1" presStyleIdx="2" presStyleCnt="3">
        <dgm:presLayoutVars>
          <dgm:bulletEnabled val="1"/>
        </dgm:presLayoutVars>
      </dgm:prSet>
      <dgm:spPr/>
      <dgm:t>
        <a:bodyPr/>
        <a:lstStyle/>
        <a:p>
          <a:endParaRPr lang="en-US"/>
        </a:p>
      </dgm:t>
    </dgm:pt>
    <dgm:pt modelId="{9642C7C9-205F-4924-8117-77BB6EA9ED92}" type="pres">
      <dgm:prSet presAssocID="{5E44E0F2-14C0-4FFC-B1AB-D1DFEE4ABC2C}" presName="childShp" presStyleLbl="bgAccFollowNode1" presStyleIdx="2" presStyleCnt="3">
        <dgm:presLayoutVars>
          <dgm:bulletEnabled val="1"/>
        </dgm:presLayoutVars>
      </dgm:prSet>
      <dgm:spPr/>
      <dgm:t>
        <a:bodyPr/>
        <a:lstStyle/>
        <a:p>
          <a:endParaRPr lang="en-US"/>
        </a:p>
      </dgm:t>
    </dgm:pt>
  </dgm:ptLst>
  <dgm:cxnLst>
    <dgm:cxn modelId="{D6F7DAAB-0145-40DC-93FA-E55505FC0906}" srcId="{B250B670-F992-44B9-888F-FCCB9002FC6D}" destId="{9A2EF7AA-6D3F-44AF-ACF1-41BD71B9773B}" srcOrd="0" destOrd="0" parTransId="{33D8ABA5-0259-4C8E-92C4-C4E72D7310BD}" sibTransId="{471EB3FF-9828-44A1-968A-4EEF33796D08}"/>
    <dgm:cxn modelId="{9413DD30-574E-46EA-BF46-62CD9302D2B5}" type="presOf" srcId="{D22EF132-F3E4-427A-A087-27A88E787EBE}" destId="{1DFB4A84-CBD6-4302-9FF2-5D4E9A279E21}" srcOrd="0" destOrd="0" presId="urn:microsoft.com/office/officeart/2005/8/layout/vList6"/>
    <dgm:cxn modelId="{41E52977-F3ED-489B-B3BD-1565BC36A0A8}" type="presOf" srcId="{620DECE5-87E4-49EE-91C5-172A78C0C9DE}" destId="{A928A1F2-90E3-4E1A-BBE3-DD77D4E83706}" srcOrd="0" destOrd="0" presId="urn:microsoft.com/office/officeart/2005/8/layout/vList6"/>
    <dgm:cxn modelId="{54F4384F-CF1E-4C0A-AACA-1C55675517C5}" srcId="{D22EF132-F3E4-427A-A087-27A88E787EBE}" destId="{B250B670-F992-44B9-888F-FCCB9002FC6D}" srcOrd="0" destOrd="0" parTransId="{11FCC094-252B-4684-9887-6083C7408733}" sibTransId="{2BA93AD2-9F65-4187-A0A5-098B372EEF36}"/>
    <dgm:cxn modelId="{3F66AEA9-F1DA-428D-8096-2CAAC329B085}" srcId="{D22EF132-F3E4-427A-A087-27A88E787EBE}" destId="{DFEE4E18-41BC-4509-876E-3FFD01F0FDF4}" srcOrd="1" destOrd="0" parTransId="{1C170D25-CB89-4EEC-9A74-F4857D90D703}" sibTransId="{A91761E9-7D54-4F64-8618-34A7937ACEF4}"/>
    <dgm:cxn modelId="{E70AA669-D928-4CDC-9F55-9A33D979A380}" type="presOf" srcId="{9A2EF7AA-6D3F-44AF-ACF1-41BD71B9773B}" destId="{F09E9C56-0CDB-4F8B-940C-A2BD4173E17D}" srcOrd="0" destOrd="0" presId="urn:microsoft.com/office/officeart/2005/8/layout/vList6"/>
    <dgm:cxn modelId="{2FAD0215-395D-4A5D-AB78-AA3A4F4C9596}" srcId="{DFEE4E18-41BC-4509-876E-3FFD01F0FDF4}" destId="{620DECE5-87E4-49EE-91C5-172A78C0C9DE}" srcOrd="0" destOrd="0" parTransId="{A378FDD0-9E7F-4138-8215-B58DCA82AB8F}" sibTransId="{3B3CBA09-2E06-4CB4-A6CD-1B0A631353D7}"/>
    <dgm:cxn modelId="{E40FE76D-17F5-430A-BD42-4836792BD716}" srcId="{D22EF132-F3E4-427A-A087-27A88E787EBE}" destId="{5E44E0F2-14C0-4FFC-B1AB-D1DFEE4ABC2C}" srcOrd="2" destOrd="0" parTransId="{2F61E849-343B-41FC-9E13-F5A8A9E0C57E}" sibTransId="{CC4EB3C5-798A-4A14-AE84-D21534192EE5}"/>
    <dgm:cxn modelId="{D780C75B-03EA-4A54-9041-AB2B2B0C6FFC}" type="presOf" srcId="{DFEE4E18-41BC-4509-876E-3FFD01F0FDF4}" destId="{E1D81A78-0F3B-4290-9097-15E0DD5C7FC1}" srcOrd="0" destOrd="0" presId="urn:microsoft.com/office/officeart/2005/8/layout/vList6"/>
    <dgm:cxn modelId="{05E1BF1D-B5CC-4CB5-A905-F86C5148D19C}" type="presOf" srcId="{70186FE2-8E09-4D4A-A575-ECB66FF77574}" destId="{9642C7C9-205F-4924-8117-77BB6EA9ED92}" srcOrd="0" destOrd="0" presId="urn:microsoft.com/office/officeart/2005/8/layout/vList6"/>
    <dgm:cxn modelId="{F026A51B-2A69-4CEF-961B-2DEB63C1908F}" type="presOf" srcId="{5E44E0F2-14C0-4FFC-B1AB-D1DFEE4ABC2C}" destId="{F3C3BB9A-C307-44FD-8028-B43E0CAD0C53}" srcOrd="0" destOrd="0" presId="urn:microsoft.com/office/officeart/2005/8/layout/vList6"/>
    <dgm:cxn modelId="{07357549-4A94-43F8-8381-635E8CB98063}" srcId="{5E44E0F2-14C0-4FFC-B1AB-D1DFEE4ABC2C}" destId="{70186FE2-8E09-4D4A-A575-ECB66FF77574}" srcOrd="0" destOrd="0" parTransId="{13DF495A-A92C-440E-ADC8-3C6027FBB863}" sibTransId="{44FBE439-BAE6-477E-9B34-714271181D6E}"/>
    <dgm:cxn modelId="{AC1D9E6F-A1DC-44D9-BD6E-6CB6B67B3969}" type="presOf" srcId="{B250B670-F992-44B9-888F-FCCB9002FC6D}" destId="{D646D045-0DAC-4A91-BFEE-2E4FB85CABC3}" srcOrd="0" destOrd="0" presId="urn:microsoft.com/office/officeart/2005/8/layout/vList6"/>
    <dgm:cxn modelId="{3A308C41-C14B-498B-97A5-1B6B2B730964}" type="presParOf" srcId="{1DFB4A84-CBD6-4302-9FF2-5D4E9A279E21}" destId="{0D2FF0ED-CA71-4903-B535-586C7A76FE87}" srcOrd="0" destOrd="0" presId="urn:microsoft.com/office/officeart/2005/8/layout/vList6"/>
    <dgm:cxn modelId="{D50B95B3-C4F3-4C4B-A9CB-60AE03C2A1D2}" type="presParOf" srcId="{0D2FF0ED-CA71-4903-B535-586C7A76FE87}" destId="{D646D045-0DAC-4A91-BFEE-2E4FB85CABC3}" srcOrd="0" destOrd="0" presId="urn:microsoft.com/office/officeart/2005/8/layout/vList6"/>
    <dgm:cxn modelId="{E7106E0C-255A-423F-A334-5B0F6C932193}" type="presParOf" srcId="{0D2FF0ED-CA71-4903-B535-586C7A76FE87}" destId="{F09E9C56-0CDB-4F8B-940C-A2BD4173E17D}" srcOrd="1" destOrd="0" presId="urn:microsoft.com/office/officeart/2005/8/layout/vList6"/>
    <dgm:cxn modelId="{211AB555-5230-4C59-809D-E0A98771CBA1}" type="presParOf" srcId="{1DFB4A84-CBD6-4302-9FF2-5D4E9A279E21}" destId="{062B2209-A9A9-4DE2-9ABA-AC02C9457A6F}" srcOrd="1" destOrd="0" presId="urn:microsoft.com/office/officeart/2005/8/layout/vList6"/>
    <dgm:cxn modelId="{CFAEEE71-C13A-44B6-908B-F98F7A1F2EFD}" type="presParOf" srcId="{1DFB4A84-CBD6-4302-9FF2-5D4E9A279E21}" destId="{1CC5B261-62A2-4282-9CE5-37A2E7662C52}" srcOrd="2" destOrd="0" presId="urn:microsoft.com/office/officeart/2005/8/layout/vList6"/>
    <dgm:cxn modelId="{51E6D022-B166-4971-A8EF-1580DEDC2F7E}" type="presParOf" srcId="{1CC5B261-62A2-4282-9CE5-37A2E7662C52}" destId="{E1D81A78-0F3B-4290-9097-15E0DD5C7FC1}" srcOrd="0" destOrd="0" presId="urn:microsoft.com/office/officeart/2005/8/layout/vList6"/>
    <dgm:cxn modelId="{A0DD04AC-ED08-44EA-BF1D-ABDAF638FA1F}" type="presParOf" srcId="{1CC5B261-62A2-4282-9CE5-37A2E7662C52}" destId="{A928A1F2-90E3-4E1A-BBE3-DD77D4E83706}" srcOrd="1" destOrd="0" presId="urn:microsoft.com/office/officeart/2005/8/layout/vList6"/>
    <dgm:cxn modelId="{F590DDC0-5F52-46D1-8588-C96866E9F905}" type="presParOf" srcId="{1DFB4A84-CBD6-4302-9FF2-5D4E9A279E21}" destId="{AFD531FE-647F-4410-BA45-B21FFF28AFE4}" srcOrd="3" destOrd="0" presId="urn:microsoft.com/office/officeart/2005/8/layout/vList6"/>
    <dgm:cxn modelId="{189D0987-F082-46BA-9213-790DF04837C2}" type="presParOf" srcId="{1DFB4A84-CBD6-4302-9FF2-5D4E9A279E21}" destId="{921C3434-0FBA-45F6-A4AB-875C8182046C}" srcOrd="4" destOrd="0" presId="urn:microsoft.com/office/officeart/2005/8/layout/vList6"/>
    <dgm:cxn modelId="{6E990C60-FE1B-4BF3-9272-0203E292F415}" type="presParOf" srcId="{921C3434-0FBA-45F6-A4AB-875C8182046C}" destId="{F3C3BB9A-C307-44FD-8028-B43E0CAD0C53}" srcOrd="0" destOrd="0" presId="urn:microsoft.com/office/officeart/2005/8/layout/vList6"/>
    <dgm:cxn modelId="{C2EF1F58-9D1F-4D39-963C-305902DE4FA8}" type="presParOf" srcId="{921C3434-0FBA-45F6-A4AB-875C8182046C}" destId="{9642C7C9-205F-4924-8117-77BB6EA9ED9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2AC8D4-ECED-4EFB-9704-C54591525EFD}"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38185297-3E79-4F4B-9DCF-5954BCCCF68A}">
      <dgm:prSet custT="1"/>
      <dgm:spPr/>
      <dgm:t>
        <a:bodyPr/>
        <a:lstStyle/>
        <a:p>
          <a:pPr algn="ctr" rtl="0"/>
          <a:endParaRPr lang="en-US" sz="2400" dirty="0" smtClean="0"/>
        </a:p>
        <a:p>
          <a:pPr algn="ctr" rtl="0"/>
          <a:endParaRPr lang="en-US" sz="2400" dirty="0" smtClean="0"/>
        </a:p>
        <a:p>
          <a:pPr algn="ctr" rtl="0"/>
          <a:r>
            <a:rPr lang="en-US" sz="4000" dirty="0" smtClean="0">
              <a:solidFill>
                <a:schemeClr val="bg1"/>
              </a:solidFill>
            </a:rPr>
            <a:t>What essential understandings and skills do our students need?</a:t>
          </a:r>
          <a:endParaRPr lang="en-US" sz="4000" dirty="0">
            <a:solidFill>
              <a:schemeClr val="bg1"/>
            </a:solidFill>
          </a:endParaRPr>
        </a:p>
      </dgm:t>
    </dgm:pt>
    <dgm:pt modelId="{6D427246-1F42-4974-8DE8-E55658044757}" type="parTrans" cxnId="{6952E97B-1512-4213-AB83-15F3F908315B}">
      <dgm:prSet/>
      <dgm:spPr/>
      <dgm:t>
        <a:bodyPr/>
        <a:lstStyle/>
        <a:p>
          <a:endParaRPr lang="en-US"/>
        </a:p>
      </dgm:t>
    </dgm:pt>
    <dgm:pt modelId="{EDD9DFBE-A1B4-4B5D-9AFC-9EC0B2A10117}" type="sibTrans" cxnId="{6952E97B-1512-4213-AB83-15F3F908315B}">
      <dgm:prSet/>
      <dgm:spPr/>
      <dgm:t>
        <a:bodyPr/>
        <a:lstStyle/>
        <a:p>
          <a:endParaRPr lang="en-US"/>
        </a:p>
      </dgm:t>
    </dgm:pt>
    <dgm:pt modelId="{509CF0DF-8E7E-40AB-A6C2-7F9FA1D706D0}">
      <dgm:prSet custT="1"/>
      <dgm:spPr/>
      <dgm:t>
        <a:bodyPr/>
        <a:lstStyle/>
        <a:p>
          <a:pPr algn="l" rtl="0"/>
          <a:endParaRPr lang="en-US" sz="2400" dirty="0" smtClean="0"/>
        </a:p>
        <a:p>
          <a:pPr algn="ctr" rtl="0"/>
          <a:r>
            <a:rPr lang="en-US" sz="4000" dirty="0" smtClean="0">
              <a:solidFill>
                <a:schemeClr val="bg1"/>
              </a:solidFill>
            </a:rPr>
            <a:t>Which standards and/or indicators can be clustered or incorporated into others?</a:t>
          </a:r>
          <a:endParaRPr lang="en-US" sz="4000" dirty="0">
            <a:solidFill>
              <a:schemeClr val="bg1"/>
            </a:solidFill>
          </a:endParaRPr>
        </a:p>
      </dgm:t>
    </dgm:pt>
    <dgm:pt modelId="{EE8511F9-F2E9-4683-A5E3-DE45D7A28379}" type="parTrans" cxnId="{18EF19D4-891C-43AE-83F5-7749A4D26033}">
      <dgm:prSet/>
      <dgm:spPr/>
      <dgm:t>
        <a:bodyPr/>
        <a:lstStyle/>
        <a:p>
          <a:endParaRPr lang="en-US"/>
        </a:p>
      </dgm:t>
    </dgm:pt>
    <dgm:pt modelId="{09E0E483-C906-4960-BEBD-E68F55EFCE06}" type="sibTrans" cxnId="{18EF19D4-891C-43AE-83F5-7749A4D26033}">
      <dgm:prSet/>
      <dgm:spPr/>
      <dgm:t>
        <a:bodyPr/>
        <a:lstStyle/>
        <a:p>
          <a:endParaRPr lang="en-US"/>
        </a:p>
      </dgm:t>
    </dgm:pt>
    <dgm:pt modelId="{FE8222EA-25EF-49FB-A8C2-96F7DE0DB487}" type="pres">
      <dgm:prSet presAssocID="{552AC8D4-ECED-4EFB-9704-C54591525EFD}" presName="vert0" presStyleCnt="0">
        <dgm:presLayoutVars>
          <dgm:dir/>
          <dgm:animOne val="branch"/>
          <dgm:animLvl val="lvl"/>
        </dgm:presLayoutVars>
      </dgm:prSet>
      <dgm:spPr/>
      <dgm:t>
        <a:bodyPr/>
        <a:lstStyle/>
        <a:p>
          <a:endParaRPr lang="en-US"/>
        </a:p>
      </dgm:t>
    </dgm:pt>
    <dgm:pt modelId="{C2009273-CC4D-4BF2-88AC-4E87EF5EFA71}" type="pres">
      <dgm:prSet presAssocID="{38185297-3E79-4F4B-9DCF-5954BCCCF68A}" presName="thickLine" presStyleLbl="alignNode1" presStyleIdx="0" presStyleCnt="2"/>
      <dgm:spPr/>
    </dgm:pt>
    <dgm:pt modelId="{8F5A4A96-D63F-4148-9820-49F33AE9DDE8}" type="pres">
      <dgm:prSet presAssocID="{38185297-3E79-4F4B-9DCF-5954BCCCF68A}" presName="horz1" presStyleCnt="0"/>
      <dgm:spPr/>
    </dgm:pt>
    <dgm:pt modelId="{CF2AD08E-F857-4502-AFDD-1C8BD441B25B}" type="pres">
      <dgm:prSet presAssocID="{38185297-3E79-4F4B-9DCF-5954BCCCF68A}" presName="tx1" presStyleLbl="revTx" presStyleIdx="0" presStyleCnt="2"/>
      <dgm:spPr/>
      <dgm:t>
        <a:bodyPr/>
        <a:lstStyle/>
        <a:p>
          <a:endParaRPr lang="en-US"/>
        </a:p>
      </dgm:t>
    </dgm:pt>
    <dgm:pt modelId="{66DB60AC-5E26-4C4A-866F-9CC0A2D2A742}" type="pres">
      <dgm:prSet presAssocID="{38185297-3E79-4F4B-9DCF-5954BCCCF68A}" presName="vert1" presStyleCnt="0"/>
      <dgm:spPr/>
    </dgm:pt>
    <dgm:pt modelId="{74C1117B-88AE-49A3-86A3-EE19F6C6D405}" type="pres">
      <dgm:prSet presAssocID="{509CF0DF-8E7E-40AB-A6C2-7F9FA1D706D0}" presName="thickLine" presStyleLbl="alignNode1" presStyleIdx="1" presStyleCnt="2"/>
      <dgm:spPr/>
    </dgm:pt>
    <dgm:pt modelId="{10C737CD-2926-4FA0-87E0-4D013C641EE3}" type="pres">
      <dgm:prSet presAssocID="{509CF0DF-8E7E-40AB-A6C2-7F9FA1D706D0}" presName="horz1" presStyleCnt="0"/>
      <dgm:spPr/>
    </dgm:pt>
    <dgm:pt modelId="{775CECB6-C30F-4F3C-B182-FB84399D1A21}" type="pres">
      <dgm:prSet presAssocID="{509CF0DF-8E7E-40AB-A6C2-7F9FA1D706D0}" presName="tx1" presStyleLbl="revTx" presStyleIdx="1" presStyleCnt="2"/>
      <dgm:spPr/>
      <dgm:t>
        <a:bodyPr/>
        <a:lstStyle/>
        <a:p>
          <a:endParaRPr lang="en-US"/>
        </a:p>
      </dgm:t>
    </dgm:pt>
    <dgm:pt modelId="{655A1E2C-3ABE-4953-B6F5-25C0D29C9DEE}" type="pres">
      <dgm:prSet presAssocID="{509CF0DF-8E7E-40AB-A6C2-7F9FA1D706D0}" presName="vert1" presStyleCnt="0"/>
      <dgm:spPr/>
    </dgm:pt>
  </dgm:ptLst>
  <dgm:cxnLst>
    <dgm:cxn modelId="{A030EBE6-2E27-40E7-B909-237A3E588241}" type="presOf" srcId="{509CF0DF-8E7E-40AB-A6C2-7F9FA1D706D0}" destId="{775CECB6-C30F-4F3C-B182-FB84399D1A21}" srcOrd="0" destOrd="0" presId="urn:microsoft.com/office/officeart/2008/layout/LinedList"/>
    <dgm:cxn modelId="{6952E97B-1512-4213-AB83-15F3F908315B}" srcId="{552AC8D4-ECED-4EFB-9704-C54591525EFD}" destId="{38185297-3E79-4F4B-9DCF-5954BCCCF68A}" srcOrd="0" destOrd="0" parTransId="{6D427246-1F42-4974-8DE8-E55658044757}" sibTransId="{EDD9DFBE-A1B4-4B5D-9AFC-9EC0B2A10117}"/>
    <dgm:cxn modelId="{4ECEF7D6-7308-4456-A586-EABD656FBA82}" type="presOf" srcId="{38185297-3E79-4F4B-9DCF-5954BCCCF68A}" destId="{CF2AD08E-F857-4502-AFDD-1C8BD441B25B}" srcOrd="0" destOrd="0" presId="urn:microsoft.com/office/officeart/2008/layout/LinedList"/>
    <dgm:cxn modelId="{91ACBBB9-3FE0-4C5C-8851-A45962D78717}" type="presOf" srcId="{552AC8D4-ECED-4EFB-9704-C54591525EFD}" destId="{FE8222EA-25EF-49FB-A8C2-96F7DE0DB487}" srcOrd="0" destOrd="0" presId="urn:microsoft.com/office/officeart/2008/layout/LinedList"/>
    <dgm:cxn modelId="{18EF19D4-891C-43AE-83F5-7749A4D26033}" srcId="{552AC8D4-ECED-4EFB-9704-C54591525EFD}" destId="{509CF0DF-8E7E-40AB-A6C2-7F9FA1D706D0}" srcOrd="1" destOrd="0" parTransId="{EE8511F9-F2E9-4683-A5E3-DE45D7A28379}" sibTransId="{09E0E483-C906-4960-BEBD-E68F55EFCE06}"/>
    <dgm:cxn modelId="{C65ADF45-EB50-4879-8ED2-A7FEC0D1F2F5}" type="presParOf" srcId="{FE8222EA-25EF-49FB-A8C2-96F7DE0DB487}" destId="{C2009273-CC4D-4BF2-88AC-4E87EF5EFA71}" srcOrd="0" destOrd="0" presId="urn:microsoft.com/office/officeart/2008/layout/LinedList"/>
    <dgm:cxn modelId="{D796EC20-8176-4A43-96E8-3C3A019190D3}" type="presParOf" srcId="{FE8222EA-25EF-49FB-A8C2-96F7DE0DB487}" destId="{8F5A4A96-D63F-4148-9820-49F33AE9DDE8}" srcOrd="1" destOrd="0" presId="urn:microsoft.com/office/officeart/2008/layout/LinedList"/>
    <dgm:cxn modelId="{35CD42B6-4D8C-424C-8E56-DF04674E6AD3}" type="presParOf" srcId="{8F5A4A96-D63F-4148-9820-49F33AE9DDE8}" destId="{CF2AD08E-F857-4502-AFDD-1C8BD441B25B}" srcOrd="0" destOrd="0" presId="urn:microsoft.com/office/officeart/2008/layout/LinedList"/>
    <dgm:cxn modelId="{3A6C8F58-43C1-4C08-ABA0-E16425AD9F6C}" type="presParOf" srcId="{8F5A4A96-D63F-4148-9820-49F33AE9DDE8}" destId="{66DB60AC-5E26-4C4A-866F-9CC0A2D2A742}" srcOrd="1" destOrd="0" presId="urn:microsoft.com/office/officeart/2008/layout/LinedList"/>
    <dgm:cxn modelId="{A961478C-FEFB-4502-93D5-C6CF0B55EA8D}" type="presParOf" srcId="{FE8222EA-25EF-49FB-A8C2-96F7DE0DB487}" destId="{74C1117B-88AE-49A3-86A3-EE19F6C6D405}" srcOrd="2" destOrd="0" presId="urn:microsoft.com/office/officeart/2008/layout/LinedList"/>
    <dgm:cxn modelId="{578EE017-F320-4ACD-AC79-A7AB7D845351}" type="presParOf" srcId="{FE8222EA-25EF-49FB-A8C2-96F7DE0DB487}" destId="{10C737CD-2926-4FA0-87E0-4D013C641EE3}" srcOrd="3" destOrd="0" presId="urn:microsoft.com/office/officeart/2008/layout/LinedList"/>
    <dgm:cxn modelId="{EDC7119B-B073-4E62-ADA8-66ED47DCA3E7}" type="presParOf" srcId="{10C737CD-2926-4FA0-87E0-4D013C641EE3}" destId="{775CECB6-C30F-4F3C-B182-FB84399D1A21}" srcOrd="0" destOrd="0" presId="urn:microsoft.com/office/officeart/2008/layout/LinedList"/>
    <dgm:cxn modelId="{8411FF8B-ED87-4AB5-9BE9-632704F8462F}" type="presParOf" srcId="{10C737CD-2926-4FA0-87E0-4D013C641EE3}" destId="{655A1E2C-3ABE-4953-B6F5-25C0D29C9D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C6D5ED-A210-42E8-8DC2-885FD60DB54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26F2ABB-A6F2-488A-BB1F-65C6E48BD8F6}">
      <dgm:prSet custT="1"/>
      <dgm:spPr/>
      <dgm:t>
        <a:bodyPr/>
        <a:lstStyle/>
        <a:p>
          <a:pPr rtl="0"/>
          <a:r>
            <a:rPr lang="en-US" sz="2800" dirty="0" smtClean="0"/>
            <a:t>On your own</a:t>
          </a:r>
          <a:endParaRPr lang="en-US" sz="2800" dirty="0"/>
        </a:p>
      </dgm:t>
    </dgm:pt>
    <dgm:pt modelId="{CF2FBC07-64D7-4A64-870D-3A07DC847480}" type="parTrans" cxnId="{D416FB88-2FD5-4B81-BD4B-4BA576D4D4DA}">
      <dgm:prSet/>
      <dgm:spPr/>
      <dgm:t>
        <a:bodyPr/>
        <a:lstStyle/>
        <a:p>
          <a:endParaRPr lang="en-US"/>
        </a:p>
      </dgm:t>
    </dgm:pt>
    <dgm:pt modelId="{AF3C85C2-BBC9-4394-9325-8860DA9A8C2A}" type="sibTrans" cxnId="{D416FB88-2FD5-4B81-BD4B-4BA576D4D4DA}">
      <dgm:prSet/>
      <dgm:spPr/>
      <dgm:t>
        <a:bodyPr/>
        <a:lstStyle/>
        <a:p>
          <a:endParaRPr lang="en-US"/>
        </a:p>
      </dgm:t>
    </dgm:pt>
    <dgm:pt modelId="{85BDBB32-7C74-4A4F-8EE0-00D513CAFB03}">
      <dgm:prSet custT="1"/>
      <dgm:spPr/>
      <dgm:t>
        <a:bodyPr/>
        <a:lstStyle/>
        <a:p>
          <a:pPr rtl="0"/>
          <a:r>
            <a:rPr lang="en-US" sz="2400" dirty="0" smtClean="0"/>
            <a:t>Identify the </a:t>
          </a:r>
          <a:r>
            <a:rPr lang="en-US" sz="2400" dirty="0" smtClean="0"/>
            <a:t>standards </a:t>
          </a:r>
          <a:r>
            <a:rPr lang="en-US" sz="2400" dirty="0" smtClean="0"/>
            <a:t>that are non-negotiable</a:t>
          </a:r>
          <a:endParaRPr lang="en-US" sz="2400" dirty="0"/>
        </a:p>
      </dgm:t>
    </dgm:pt>
    <dgm:pt modelId="{0AB8E453-3A6A-4CA4-B815-AB741EBC367E}" type="parTrans" cxnId="{B0A72F6F-56B1-4E5B-8F6B-6AAE13795162}">
      <dgm:prSet/>
      <dgm:spPr/>
      <dgm:t>
        <a:bodyPr/>
        <a:lstStyle/>
        <a:p>
          <a:endParaRPr lang="en-US"/>
        </a:p>
      </dgm:t>
    </dgm:pt>
    <dgm:pt modelId="{BA0FB792-6E90-47F3-80A8-E9F1BCCF9C11}" type="sibTrans" cxnId="{B0A72F6F-56B1-4E5B-8F6B-6AAE13795162}">
      <dgm:prSet/>
      <dgm:spPr/>
      <dgm:t>
        <a:bodyPr/>
        <a:lstStyle/>
        <a:p>
          <a:endParaRPr lang="en-US"/>
        </a:p>
      </dgm:t>
    </dgm:pt>
    <dgm:pt modelId="{A2384D89-088F-413D-867D-89B9AB6DDE01}">
      <dgm:prSet custT="1"/>
      <dgm:spPr/>
      <dgm:t>
        <a:bodyPr/>
        <a:lstStyle/>
        <a:p>
          <a:pPr rtl="0"/>
          <a:r>
            <a:rPr lang="en-US" sz="2800" dirty="0" smtClean="0"/>
            <a:t>Talk with your colleagues </a:t>
          </a:r>
          <a:endParaRPr lang="en-US" sz="2800" dirty="0"/>
        </a:p>
      </dgm:t>
    </dgm:pt>
    <dgm:pt modelId="{F49FE63F-B960-45CA-BAC4-8C7E61C05FCD}" type="parTrans" cxnId="{148C8E78-BF74-470B-B6C9-0104871214F1}">
      <dgm:prSet/>
      <dgm:spPr/>
      <dgm:t>
        <a:bodyPr/>
        <a:lstStyle/>
        <a:p>
          <a:endParaRPr lang="en-US"/>
        </a:p>
      </dgm:t>
    </dgm:pt>
    <dgm:pt modelId="{C57BE343-EA1D-4DA6-98E3-4E6B6334C616}" type="sibTrans" cxnId="{148C8E78-BF74-470B-B6C9-0104871214F1}">
      <dgm:prSet/>
      <dgm:spPr/>
      <dgm:t>
        <a:bodyPr/>
        <a:lstStyle/>
        <a:p>
          <a:endParaRPr lang="en-US"/>
        </a:p>
      </dgm:t>
    </dgm:pt>
    <dgm:pt modelId="{079DA971-9452-463A-880A-6812799EA05D}">
      <dgm:prSet/>
      <dgm:spPr/>
      <dgm:t>
        <a:bodyPr/>
        <a:lstStyle/>
        <a:p>
          <a:pPr rtl="0"/>
          <a:r>
            <a:rPr lang="en-US" dirty="0" smtClean="0"/>
            <a:t>Compare choices</a:t>
          </a:r>
          <a:endParaRPr lang="en-US" dirty="0"/>
        </a:p>
      </dgm:t>
    </dgm:pt>
    <dgm:pt modelId="{6213B04D-A7B6-412E-8F96-D4902106ED45}" type="parTrans" cxnId="{A0066516-BF9C-4592-9F0B-66E02DA56614}">
      <dgm:prSet/>
      <dgm:spPr/>
      <dgm:t>
        <a:bodyPr/>
        <a:lstStyle/>
        <a:p>
          <a:endParaRPr lang="en-US"/>
        </a:p>
      </dgm:t>
    </dgm:pt>
    <dgm:pt modelId="{7F729456-4E44-4A06-A5B2-64098447E9C6}" type="sibTrans" cxnId="{A0066516-BF9C-4592-9F0B-66E02DA56614}">
      <dgm:prSet/>
      <dgm:spPr/>
      <dgm:t>
        <a:bodyPr/>
        <a:lstStyle/>
        <a:p>
          <a:endParaRPr lang="en-US"/>
        </a:p>
      </dgm:t>
    </dgm:pt>
    <dgm:pt modelId="{28B2813B-921D-485E-9AE7-E38AC58BB18B}">
      <dgm:prSet/>
      <dgm:spPr/>
      <dgm:t>
        <a:bodyPr/>
        <a:lstStyle/>
        <a:p>
          <a:pPr rtl="0"/>
          <a:r>
            <a:rPr lang="en-US" dirty="0" smtClean="0"/>
            <a:t>Note similarities/differences</a:t>
          </a:r>
          <a:endParaRPr lang="en-US" dirty="0"/>
        </a:p>
      </dgm:t>
    </dgm:pt>
    <dgm:pt modelId="{7D33EC1D-8284-4B1A-BDD4-69BA1DAC7C9D}" type="parTrans" cxnId="{0E7C0466-7206-4F70-BF23-6D2FA5B32A99}">
      <dgm:prSet/>
      <dgm:spPr/>
      <dgm:t>
        <a:bodyPr/>
        <a:lstStyle/>
        <a:p>
          <a:endParaRPr lang="en-US"/>
        </a:p>
      </dgm:t>
    </dgm:pt>
    <dgm:pt modelId="{B141D249-2B92-4C18-A7AD-03B43D1A7013}" type="sibTrans" cxnId="{0E7C0466-7206-4F70-BF23-6D2FA5B32A99}">
      <dgm:prSet/>
      <dgm:spPr/>
      <dgm:t>
        <a:bodyPr/>
        <a:lstStyle/>
        <a:p>
          <a:endParaRPr lang="en-US"/>
        </a:p>
      </dgm:t>
    </dgm:pt>
    <dgm:pt modelId="{A44E3206-30EA-4341-9BD6-730AAB9ABCC6}">
      <dgm:prSet/>
      <dgm:spPr/>
      <dgm:t>
        <a:bodyPr/>
        <a:lstStyle/>
        <a:p>
          <a:pPr rtl="0"/>
          <a:r>
            <a:rPr lang="en-US" dirty="0" smtClean="0"/>
            <a:t>Reach initial consensus</a:t>
          </a:r>
          <a:endParaRPr lang="en-US" dirty="0"/>
        </a:p>
      </dgm:t>
    </dgm:pt>
    <dgm:pt modelId="{26DBB60D-7D1A-4F1C-B58E-57E5688FE0A2}" type="parTrans" cxnId="{953B8CDD-9004-4DA4-BF97-38BE9D60CFA4}">
      <dgm:prSet/>
      <dgm:spPr/>
      <dgm:t>
        <a:bodyPr/>
        <a:lstStyle/>
        <a:p>
          <a:endParaRPr lang="en-US"/>
        </a:p>
      </dgm:t>
    </dgm:pt>
    <dgm:pt modelId="{B3725622-B25B-42B0-A75C-5A8F2BEFF7D2}" type="sibTrans" cxnId="{953B8CDD-9004-4DA4-BF97-38BE9D60CFA4}">
      <dgm:prSet/>
      <dgm:spPr/>
      <dgm:t>
        <a:bodyPr/>
        <a:lstStyle/>
        <a:p>
          <a:endParaRPr lang="en-US"/>
        </a:p>
      </dgm:t>
    </dgm:pt>
    <dgm:pt modelId="{111A2C14-6A55-468C-AEB3-B37C4980028E}">
      <dgm:prSet/>
      <dgm:spPr/>
      <dgm:t>
        <a:bodyPr/>
        <a:lstStyle/>
        <a:p>
          <a:r>
            <a:rPr lang="en-US" dirty="0" smtClean="0"/>
            <a:t>Vertical Alignment</a:t>
          </a:r>
          <a:endParaRPr lang="en-US" dirty="0"/>
        </a:p>
      </dgm:t>
    </dgm:pt>
    <dgm:pt modelId="{F2079895-3B2A-4917-948E-69F0C4F8B473}" type="parTrans" cxnId="{664E69DC-8FC0-4928-88A9-AFAD78A10431}">
      <dgm:prSet/>
      <dgm:spPr/>
      <dgm:t>
        <a:bodyPr/>
        <a:lstStyle/>
        <a:p>
          <a:endParaRPr lang="en-US"/>
        </a:p>
      </dgm:t>
    </dgm:pt>
    <dgm:pt modelId="{6D397903-75B8-4AD2-8993-BC50604CEF4C}" type="sibTrans" cxnId="{664E69DC-8FC0-4928-88A9-AFAD78A10431}">
      <dgm:prSet/>
      <dgm:spPr/>
      <dgm:t>
        <a:bodyPr/>
        <a:lstStyle/>
        <a:p>
          <a:endParaRPr lang="en-US"/>
        </a:p>
      </dgm:t>
    </dgm:pt>
    <dgm:pt modelId="{420C1270-000F-4E25-A9CA-F4B7B0F0BEB6}">
      <dgm:prSet/>
      <dgm:spPr>
        <a:blipFill rotWithShape="0">
          <a:blip xmlns:r="http://schemas.openxmlformats.org/officeDocument/2006/relationships" r:embed="rId1"/>
          <a:stretch>
            <a:fillRect/>
          </a:stretch>
        </a:blipFill>
      </dgm:spPr>
      <dgm:t>
        <a:bodyPr/>
        <a:lstStyle/>
        <a:p>
          <a:r>
            <a:rPr lang="en-US" dirty="0" smtClean="0">
              <a:solidFill>
                <a:schemeClr val="bg1"/>
              </a:solidFill>
            </a:rPr>
            <a:t>Grade Above &amp; Grade Below</a:t>
          </a:r>
          <a:endParaRPr lang="en-US" dirty="0">
            <a:solidFill>
              <a:schemeClr val="bg1"/>
            </a:solidFill>
          </a:endParaRPr>
        </a:p>
      </dgm:t>
    </dgm:pt>
    <dgm:pt modelId="{829CA7DD-ADFE-49C6-A34E-4431163124AA}" type="parTrans" cxnId="{02B8E91D-171D-4AE2-A5C5-3CBBCFA3CE34}">
      <dgm:prSet/>
      <dgm:spPr/>
      <dgm:t>
        <a:bodyPr/>
        <a:lstStyle/>
        <a:p>
          <a:endParaRPr lang="en-US"/>
        </a:p>
      </dgm:t>
    </dgm:pt>
    <dgm:pt modelId="{E2C266B0-16FC-4D95-B41B-86536935A598}" type="sibTrans" cxnId="{02B8E91D-171D-4AE2-A5C5-3CBBCFA3CE34}">
      <dgm:prSet/>
      <dgm:spPr/>
      <dgm:t>
        <a:bodyPr/>
        <a:lstStyle/>
        <a:p>
          <a:endParaRPr lang="en-US"/>
        </a:p>
      </dgm:t>
    </dgm:pt>
    <dgm:pt modelId="{592C10CF-1ABC-43EE-A138-1982B5473852}">
      <dgm:prSet/>
      <dgm:spPr/>
      <dgm:t>
        <a:bodyPr/>
        <a:lstStyle/>
        <a:p>
          <a:r>
            <a:rPr lang="en-US" dirty="0" smtClean="0">
              <a:solidFill>
                <a:schemeClr val="bg1"/>
              </a:solidFill>
            </a:rPr>
            <a:t>Align all grade spans </a:t>
          </a:r>
          <a:endParaRPr lang="en-US" dirty="0">
            <a:solidFill>
              <a:schemeClr val="bg1"/>
            </a:solidFill>
          </a:endParaRPr>
        </a:p>
      </dgm:t>
    </dgm:pt>
    <dgm:pt modelId="{E524944E-DC01-4451-A309-B74AFC79B1CF}" type="parTrans" cxnId="{257B8178-00F3-4EB2-924C-AB9E569EE166}">
      <dgm:prSet/>
      <dgm:spPr/>
      <dgm:t>
        <a:bodyPr/>
        <a:lstStyle/>
        <a:p>
          <a:endParaRPr lang="en-US"/>
        </a:p>
      </dgm:t>
    </dgm:pt>
    <dgm:pt modelId="{828CF341-BC97-47BA-B2C2-FF29362B245A}" type="sibTrans" cxnId="{257B8178-00F3-4EB2-924C-AB9E569EE166}">
      <dgm:prSet/>
      <dgm:spPr/>
      <dgm:t>
        <a:bodyPr/>
        <a:lstStyle/>
        <a:p>
          <a:endParaRPr lang="en-US"/>
        </a:p>
      </dgm:t>
    </dgm:pt>
    <dgm:pt modelId="{9E517E6E-582E-4863-83DF-DCE530A16FB2}">
      <dgm:prSet/>
      <dgm:spPr/>
      <dgm:t>
        <a:bodyPr/>
        <a:lstStyle/>
        <a:p>
          <a:r>
            <a:rPr lang="en-US" dirty="0" smtClean="0"/>
            <a:t>Consult data points</a:t>
          </a:r>
          <a:endParaRPr lang="en-US" dirty="0"/>
        </a:p>
      </dgm:t>
    </dgm:pt>
    <dgm:pt modelId="{D47022B3-03DF-459F-B945-FC22C95E48D8}" type="parTrans" cxnId="{16AEA43A-9311-4137-9710-037550AF4793}">
      <dgm:prSet/>
      <dgm:spPr/>
      <dgm:t>
        <a:bodyPr/>
        <a:lstStyle/>
        <a:p>
          <a:endParaRPr lang="en-US"/>
        </a:p>
      </dgm:t>
    </dgm:pt>
    <dgm:pt modelId="{A0F7378D-32B8-4DE2-9C0B-67943AF79C39}" type="sibTrans" cxnId="{16AEA43A-9311-4137-9710-037550AF4793}">
      <dgm:prSet/>
      <dgm:spPr/>
      <dgm:t>
        <a:bodyPr/>
        <a:lstStyle/>
        <a:p>
          <a:endParaRPr lang="en-US"/>
        </a:p>
      </dgm:t>
    </dgm:pt>
    <dgm:pt modelId="{47187245-EA9B-468E-9536-8AC306553B4D}">
      <dgm:prSet/>
      <dgm:spPr/>
      <dgm:t>
        <a:bodyPr/>
        <a:lstStyle/>
        <a:p>
          <a:r>
            <a:rPr lang="en-US" dirty="0" smtClean="0"/>
            <a:t>Local curriculum &amp; benchmarks</a:t>
          </a:r>
          <a:endParaRPr lang="en-US" dirty="0"/>
        </a:p>
      </dgm:t>
    </dgm:pt>
    <dgm:pt modelId="{3C2CEC9C-ACBD-4336-BE4C-522C0C3F57D1}" type="parTrans" cxnId="{0E9BBE4D-FA79-479B-AF4B-E980D2936631}">
      <dgm:prSet/>
      <dgm:spPr/>
      <dgm:t>
        <a:bodyPr/>
        <a:lstStyle/>
        <a:p>
          <a:endParaRPr lang="en-US"/>
        </a:p>
      </dgm:t>
    </dgm:pt>
    <dgm:pt modelId="{52B9D7BD-FEBF-47F3-8D96-DAEAEAC86F7B}" type="sibTrans" cxnId="{0E9BBE4D-FA79-479B-AF4B-E980D2936631}">
      <dgm:prSet/>
      <dgm:spPr/>
      <dgm:t>
        <a:bodyPr/>
        <a:lstStyle/>
        <a:p>
          <a:endParaRPr lang="en-US"/>
        </a:p>
      </dgm:t>
    </dgm:pt>
    <dgm:pt modelId="{80D21A19-684D-4A54-AC98-0D392E62AA84}">
      <dgm:prSet/>
      <dgm:spPr/>
      <dgm:t>
        <a:bodyPr/>
        <a:lstStyle/>
        <a:p>
          <a:r>
            <a:rPr lang="en-US" dirty="0" smtClean="0"/>
            <a:t>State tests</a:t>
          </a:r>
          <a:endParaRPr lang="en-US" dirty="0"/>
        </a:p>
      </dgm:t>
    </dgm:pt>
    <dgm:pt modelId="{58EB5E63-D1FB-4536-B9CE-AF7310CC0E9F}" type="parTrans" cxnId="{2B5076A3-91D8-4464-B5EB-3201DFBAB9A7}">
      <dgm:prSet/>
      <dgm:spPr/>
      <dgm:t>
        <a:bodyPr/>
        <a:lstStyle/>
        <a:p>
          <a:endParaRPr lang="en-US"/>
        </a:p>
      </dgm:t>
    </dgm:pt>
    <dgm:pt modelId="{8D91F090-2021-4347-84E3-54035EFE17E6}" type="sibTrans" cxnId="{2B5076A3-91D8-4464-B5EB-3201DFBAB9A7}">
      <dgm:prSet/>
      <dgm:spPr/>
      <dgm:t>
        <a:bodyPr/>
        <a:lstStyle/>
        <a:p>
          <a:endParaRPr lang="en-US"/>
        </a:p>
      </dgm:t>
    </dgm:pt>
    <dgm:pt modelId="{18BA00A3-0F21-49B2-81C1-562D7D0073C4}">
      <dgm:prSet/>
      <dgm:spPr/>
      <dgm:t>
        <a:bodyPr/>
        <a:lstStyle/>
        <a:p>
          <a:r>
            <a:rPr lang="en-US" dirty="0" smtClean="0">
              <a:solidFill>
                <a:schemeClr val="bg1"/>
              </a:solidFill>
            </a:rPr>
            <a:t>Look for gaps or omissions</a:t>
          </a:r>
          <a:endParaRPr lang="en-US" dirty="0">
            <a:solidFill>
              <a:schemeClr val="bg1"/>
            </a:solidFill>
          </a:endParaRPr>
        </a:p>
      </dgm:t>
    </dgm:pt>
    <dgm:pt modelId="{44A393FA-0A27-41D9-ABF3-58A6C2E283B1}" type="parTrans" cxnId="{451C8524-879F-4C83-A1DF-1916D52D8331}">
      <dgm:prSet/>
      <dgm:spPr/>
      <dgm:t>
        <a:bodyPr/>
        <a:lstStyle/>
        <a:p>
          <a:endParaRPr lang="en-US"/>
        </a:p>
      </dgm:t>
    </dgm:pt>
    <dgm:pt modelId="{B81395AE-FCBC-46F0-8069-0E81D88367BD}" type="sibTrans" cxnId="{451C8524-879F-4C83-A1DF-1916D52D8331}">
      <dgm:prSet/>
      <dgm:spPr/>
      <dgm:t>
        <a:bodyPr/>
        <a:lstStyle/>
        <a:p>
          <a:endParaRPr lang="en-US"/>
        </a:p>
      </dgm:t>
    </dgm:pt>
    <dgm:pt modelId="{1C197A51-8404-4238-AB64-32B5CDD1ABF6}">
      <dgm:prSet/>
      <dgm:spPr/>
      <dgm:t>
        <a:bodyPr/>
        <a:lstStyle/>
        <a:p>
          <a:r>
            <a:rPr lang="en-US" dirty="0" smtClean="0"/>
            <a:t>Six Shifts</a:t>
          </a:r>
          <a:endParaRPr lang="en-US" dirty="0"/>
        </a:p>
      </dgm:t>
    </dgm:pt>
    <dgm:pt modelId="{F1483D2C-8A2A-4177-BA59-123ABCF3ECB1}" type="parTrans" cxnId="{5B02AA88-ADB0-4D85-AEF7-7B2B82DE72AC}">
      <dgm:prSet/>
      <dgm:spPr/>
      <dgm:t>
        <a:bodyPr/>
        <a:lstStyle/>
        <a:p>
          <a:endParaRPr lang="en-US"/>
        </a:p>
      </dgm:t>
    </dgm:pt>
    <dgm:pt modelId="{DC482FE1-7E61-49A2-A149-BC0F8D5FAAEE}" type="sibTrans" cxnId="{5B02AA88-ADB0-4D85-AEF7-7B2B82DE72AC}">
      <dgm:prSet/>
      <dgm:spPr/>
      <dgm:t>
        <a:bodyPr/>
        <a:lstStyle/>
        <a:p>
          <a:endParaRPr lang="en-US"/>
        </a:p>
      </dgm:t>
    </dgm:pt>
    <dgm:pt modelId="{53D0A71B-D78E-48BC-877D-1308F65F5F2B}">
      <dgm:prSet/>
      <dgm:spPr/>
      <dgm:t>
        <a:bodyPr/>
        <a:lstStyle/>
        <a:p>
          <a:r>
            <a:rPr lang="en-US" dirty="0" smtClean="0"/>
            <a:t>District priorities</a:t>
          </a:r>
          <a:endParaRPr lang="en-US" dirty="0"/>
        </a:p>
      </dgm:t>
    </dgm:pt>
    <dgm:pt modelId="{845F87D7-56F3-411B-B05F-88F3C2BFEFE2}" type="parTrans" cxnId="{6E09E9BD-F840-4D6C-A947-330B0170FDE4}">
      <dgm:prSet/>
      <dgm:spPr/>
    </dgm:pt>
    <dgm:pt modelId="{43F3FB52-95B2-4E37-879C-55CE1EEF5D05}" type="sibTrans" cxnId="{6E09E9BD-F840-4D6C-A947-330B0170FDE4}">
      <dgm:prSet/>
      <dgm:spPr/>
    </dgm:pt>
    <dgm:pt modelId="{61A740CD-40A4-4895-956D-2B175CF220D4}" type="pres">
      <dgm:prSet presAssocID="{84C6D5ED-A210-42E8-8DC2-885FD60DB544}" presName="Name0" presStyleCnt="0">
        <dgm:presLayoutVars>
          <dgm:dir/>
          <dgm:animLvl val="lvl"/>
          <dgm:resizeHandles val="exact"/>
        </dgm:presLayoutVars>
      </dgm:prSet>
      <dgm:spPr/>
      <dgm:t>
        <a:bodyPr/>
        <a:lstStyle/>
        <a:p>
          <a:endParaRPr lang="en-US"/>
        </a:p>
      </dgm:t>
    </dgm:pt>
    <dgm:pt modelId="{7969E1BE-0CE2-474B-88AB-A3A743D22A0A}" type="pres">
      <dgm:prSet presAssocID="{526F2ABB-A6F2-488A-BB1F-65C6E48BD8F6}" presName="linNode" presStyleCnt="0"/>
      <dgm:spPr/>
    </dgm:pt>
    <dgm:pt modelId="{DB8A8600-7194-4F3F-BDDC-47F10C19B287}" type="pres">
      <dgm:prSet presAssocID="{526F2ABB-A6F2-488A-BB1F-65C6E48BD8F6}" presName="parentText" presStyleLbl="node1" presStyleIdx="0" presStyleCnt="4">
        <dgm:presLayoutVars>
          <dgm:chMax val="1"/>
          <dgm:bulletEnabled val="1"/>
        </dgm:presLayoutVars>
      </dgm:prSet>
      <dgm:spPr/>
      <dgm:t>
        <a:bodyPr/>
        <a:lstStyle/>
        <a:p>
          <a:endParaRPr lang="en-US"/>
        </a:p>
      </dgm:t>
    </dgm:pt>
    <dgm:pt modelId="{AEE19394-0B91-44FC-BA92-7D57B8F5D665}" type="pres">
      <dgm:prSet presAssocID="{526F2ABB-A6F2-488A-BB1F-65C6E48BD8F6}" presName="descendantText" presStyleLbl="alignAccFollowNode1" presStyleIdx="0" presStyleCnt="4">
        <dgm:presLayoutVars>
          <dgm:bulletEnabled val="1"/>
        </dgm:presLayoutVars>
      </dgm:prSet>
      <dgm:spPr/>
      <dgm:t>
        <a:bodyPr/>
        <a:lstStyle/>
        <a:p>
          <a:endParaRPr lang="en-US"/>
        </a:p>
      </dgm:t>
    </dgm:pt>
    <dgm:pt modelId="{CBDD44C9-2DE0-45DC-A130-6EF626399025}" type="pres">
      <dgm:prSet presAssocID="{AF3C85C2-BBC9-4394-9325-8860DA9A8C2A}" presName="sp" presStyleCnt="0"/>
      <dgm:spPr/>
    </dgm:pt>
    <dgm:pt modelId="{C9A64D67-8D4A-46C3-B4E9-26A5CC4629F4}" type="pres">
      <dgm:prSet presAssocID="{A2384D89-088F-413D-867D-89B9AB6DDE01}" presName="linNode" presStyleCnt="0"/>
      <dgm:spPr/>
    </dgm:pt>
    <dgm:pt modelId="{1EAE3519-F5F5-4583-B1CD-3C43812D6247}" type="pres">
      <dgm:prSet presAssocID="{A2384D89-088F-413D-867D-89B9AB6DDE01}" presName="parentText" presStyleLbl="node1" presStyleIdx="1" presStyleCnt="4">
        <dgm:presLayoutVars>
          <dgm:chMax val="1"/>
          <dgm:bulletEnabled val="1"/>
        </dgm:presLayoutVars>
      </dgm:prSet>
      <dgm:spPr/>
      <dgm:t>
        <a:bodyPr/>
        <a:lstStyle/>
        <a:p>
          <a:endParaRPr lang="en-US"/>
        </a:p>
      </dgm:t>
    </dgm:pt>
    <dgm:pt modelId="{8F4A1AB3-009C-4FE6-82D1-87B31E7C41E8}" type="pres">
      <dgm:prSet presAssocID="{A2384D89-088F-413D-867D-89B9AB6DDE01}" presName="descendantText" presStyleLbl="alignAccFollowNode1" presStyleIdx="1" presStyleCnt="4">
        <dgm:presLayoutVars>
          <dgm:bulletEnabled val="1"/>
        </dgm:presLayoutVars>
      </dgm:prSet>
      <dgm:spPr/>
      <dgm:t>
        <a:bodyPr/>
        <a:lstStyle/>
        <a:p>
          <a:endParaRPr lang="en-US"/>
        </a:p>
      </dgm:t>
    </dgm:pt>
    <dgm:pt modelId="{24C98C24-8CE1-4DEB-82C7-3757CC959097}" type="pres">
      <dgm:prSet presAssocID="{C57BE343-EA1D-4DA6-98E3-4E6B6334C616}" presName="sp" presStyleCnt="0"/>
      <dgm:spPr/>
    </dgm:pt>
    <dgm:pt modelId="{F31D104F-C939-4218-82A5-1717427CBBD0}" type="pres">
      <dgm:prSet presAssocID="{9E517E6E-582E-4863-83DF-DCE530A16FB2}" presName="linNode" presStyleCnt="0"/>
      <dgm:spPr/>
    </dgm:pt>
    <dgm:pt modelId="{3ED84517-501D-4DEE-8DE6-E5FAC0B06C50}" type="pres">
      <dgm:prSet presAssocID="{9E517E6E-582E-4863-83DF-DCE530A16FB2}" presName="parentText" presStyleLbl="node1" presStyleIdx="2" presStyleCnt="4">
        <dgm:presLayoutVars>
          <dgm:chMax val="1"/>
          <dgm:bulletEnabled val="1"/>
        </dgm:presLayoutVars>
      </dgm:prSet>
      <dgm:spPr/>
      <dgm:t>
        <a:bodyPr/>
        <a:lstStyle/>
        <a:p>
          <a:endParaRPr lang="en-US"/>
        </a:p>
      </dgm:t>
    </dgm:pt>
    <dgm:pt modelId="{A7F6423F-F076-42DE-B1D1-80767E48796A}" type="pres">
      <dgm:prSet presAssocID="{9E517E6E-582E-4863-83DF-DCE530A16FB2}" presName="descendantText" presStyleLbl="alignAccFollowNode1" presStyleIdx="2" presStyleCnt="4">
        <dgm:presLayoutVars>
          <dgm:bulletEnabled val="1"/>
        </dgm:presLayoutVars>
      </dgm:prSet>
      <dgm:spPr/>
      <dgm:t>
        <a:bodyPr/>
        <a:lstStyle/>
        <a:p>
          <a:endParaRPr lang="en-US"/>
        </a:p>
      </dgm:t>
    </dgm:pt>
    <dgm:pt modelId="{75414C96-196C-4D7C-BCA6-5388C31360ED}" type="pres">
      <dgm:prSet presAssocID="{A0F7378D-32B8-4DE2-9C0B-67943AF79C39}" presName="sp" presStyleCnt="0"/>
      <dgm:spPr/>
    </dgm:pt>
    <dgm:pt modelId="{AADC0E2E-4D2E-491B-AB03-1A8D32225150}" type="pres">
      <dgm:prSet presAssocID="{111A2C14-6A55-468C-AEB3-B37C4980028E}" presName="linNode" presStyleCnt="0"/>
      <dgm:spPr/>
    </dgm:pt>
    <dgm:pt modelId="{3AD68ED3-A3F8-4A10-8C7A-94F42917393F}" type="pres">
      <dgm:prSet presAssocID="{111A2C14-6A55-468C-AEB3-B37C4980028E}" presName="parentText" presStyleLbl="node1" presStyleIdx="3" presStyleCnt="4">
        <dgm:presLayoutVars>
          <dgm:chMax val="1"/>
          <dgm:bulletEnabled val="1"/>
        </dgm:presLayoutVars>
      </dgm:prSet>
      <dgm:spPr/>
      <dgm:t>
        <a:bodyPr/>
        <a:lstStyle/>
        <a:p>
          <a:endParaRPr lang="en-US"/>
        </a:p>
      </dgm:t>
    </dgm:pt>
    <dgm:pt modelId="{7D3BE629-A706-48C9-A432-4C337EF88BA3}" type="pres">
      <dgm:prSet presAssocID="{111A2C14-6A55-468C-AEB3-B37C4980028E}" presName="descendantText" presStyleLbl="alignAccFollowNode1" presStyleIdx="3" presStyleCnt="4">
        <dgm:presLayoutVars>
          <dgm:bulletEnabled val="1"/>
        </dgm:presLayoutVars>
      </dgm:prSet>
      <dgm:spPr/>
      <dgm:t>
        <a:bodyPr/>
        <a:lstStyle/>
        <a:p>
          <a:endParaRPr lang="en-US"/>
        </a:p>
      </dgm:t>
    </dgm:pt>
  </dgm:ptLst>
  <dgm:cxnLst>
    <dgm:cxn modelId="{6E09E9BD-F840-4D6C-A947-330B0170FDE4}" srcId="{9E517E6E-582E-4863-83DF-DCE530A16FB2}" destId="{53D0A71B-D78E-48BC-877D-1308F65F5F2B}" srcOrd="3" destOrd="0" parTransId="{845F87D7-56F3-411B-B05F-88F3C2BFEFE2}" sibTransId="{43F3FB52-95B2-4E37-879C-55CE1EEF5D05}"/>
    <dgm:cxn modelId="{D416FB88-2FD5-4B81-BD4B-4BA576D4D4DA}" srcId="{84C6D5ED-A210-42E8-8DC2-885FD60DB544}" destId="{526F2ABB-A6F2-488A-BB1F-65C6E48BD8F6}" srcOrd="0" destOrd="0" parTransId="{CF2FBC07-64D7-4A64-870D-3A07DC847480}" sibTransId="{AF3C85C2-BBC9-4394-9325-8860DA9A8C2A}"/>
    <dgm:cxn modelId="{B9AD8315-B75F-41C7-9028-927F177582CA}" type="presOf" srcId="{80D21A19-684D-4A54-AC98-0D392E62AA84}" destId="{A7F6423F-F076-42DE-B1D1-80767E48796A}" srcOrd="0" destOrd="1" presId="urn:microsoft.com/office/officeart/2005/8/layout/vList5"/>
    <dgm:cxn modelId="{F2949E67-728F-4A40-8DCD-2F5423249B40}" type="presOf" srcId="{079DA971-9452-463A-880A-6812799EA05D}" destId="{8F4A1AB3-009C-4FE6-82D1-87B31E7C41E8}" srcOrd="0" destOrd="0" presId="urn:microsoft.com/office/officeart/2005/8/layout/vList5"/>
    <dgm:cxn modelId="{953B8CDD-9004-4DA4-BF97-38BE9D60CFA4}" srcId="{A2384D89-088F-413D-867D-89B9AB6DDE01}" destId="{A44E3206-30EA-4341-9BD6-730AAB9ABCC6}" srcOrd="2" destOrd="0" parTransId="{26DBB60D-7D1A-4F1C-B58E-57E5688FE0A2}" sibTransId="{B3725622-B25B-42B0-A75C-5A8F2BEFF7D2}"/>
    <dgm:cxn modelId="{F3DA931C-4DC1-404E-A110-B7D5823F63BE}" type="presOf" srcId="{47187245-EA9B-468E-9536-8AC306553B4D}" destId="{A7F6423F-F076-42DE-B1D1-80767E48796A}" srcOrd="0" destOrd="0" presId="urn:microsoft.com/office/officeart/2005/8/layout/vList5"/>
    <dgm:cxn modelId="{0E9BBE4D-FA79-479B-AF4B-E980D2936631}" srcId="{9E517E6E-582E-4863-83DF-DCE530A16FB2}" destId="{47187245-EA9B-468E-9536-8AC306553B4D}" srcOrd="0" destOrd="0" parTransId="{3C2CEC9C-ACBD-4336-BE4C-522C0C3F57D1}" sibTransId="{52B9D7BD-FEBF-47F3-8D96-DAEAEAC86F7B}"/>
    <dgm:cxn modelId="{30FD4B3D-5197-41D1-9FFD-CD643839CBEC}" type="presOf" srcId="{53D0A71B-D78E-48BC-877D-1308F65F5F2B}" destId="{A7F6423F-F076-42DE-B1D1-80767E48796A}" srcOrd="0" destOrd="3" presId="urn:microsoft.com/office/officeart/2005/8/layout/vList5"/>
    <dgm:cxn modelId="{8869E61B-445B-4760-A4BA-D60DB4384A38}" type="presOf" srcId="{1C197A51-8404-4238-AB64-32B5CDD1ABF6}" destId="{A7F6423F-F076-42DE-B1D1-80767E48796A}" srcOrd="0" destOrd="2" presId="urn:microsoft.com/office/officeart/2005/8/layout/vList5"/>
    <dgm:cxn modelId="{257B8178-00F3-4EB2-924C-AB9E569EE166}" srcId="{111A2C14-6A55-468C-AEB3-B37C4980028E}" destId="{592C10CF-1ABC-43EE-A138-1982B5473852}" srcOrd="2" destOrd="0" parTransId="{E524944E-DC01-4451-A309-B74AFC79B1CF}" sibTransId="{828CF341-BC97-47BA-B2C2-FF29362B245A}"/>
    <dgm:cxn modelId="{2B5076A3-91D8-4464-B5EB-3201DFBAB9A7}" srcId="{9E517E6E-582E-4863-83DF-DCE530A16FB2}" destId="{80D21A19-684D-4A54-AC98-0D392E62AA84}" srcOrd="1" destOrd="0" parTransId="{58EB5E63-D1FB-4536-B9CE-AF7310CC0E9F}" sibTransId="{8D91F090-2021-4347-84E3-54035EFE17E6}"/>
    <dgm:cxn modelId="{5B02AA88-ADB0-4D85-AEF7-7B2B82DE72AC}" srcId="{9E517E6E-582E-4863-83DF-DCE530A16FB2}" destId="{1C197A51-8404-4238-AB64-32B5CDD1ABF6}" srcOrd="2" destOrd="0" parTransId="{F1483D2C-8A2A-4177-BA59-123ABCF3ECB1}" sibTransId="{DC482FE1-7E61-49A2-A149-BC0F8D5FAAEE}"/>
    <dgm:cxn modelId="{664E69DC-8FC0-4928-88A9-AFAD78A10431}" srcId="{84C6D5ED-A210-42E8-8DC2-885FD60DB544}" destId="{111A2C14-6A55-468C-AEB3-B37C4980028E}" srcOrd="3" destOrd="0" parTransId="{F2079895-3B2A-4917-948E-69F0C4F8B473}" sibTransId="{6D397903-75B8-4AD2-8993-BC50604CEF4C}"/>
    <dgm:cxn modelId="{FE629877-6C24-4B40-B725-2E3E0097B174}" type="presOf" srcId="{A2384D89-088F-413D-867D-89B9AB6DDE01}" destId="{1EAE3519-F5F5-4583-B1CD-3C43812D6247}" srcOrd="0" destOrd="0" presId="urn:microsoft.com/office/officeart/2005/8/layout/vList5"/>
    <dgm:cxn modelId="{90416ACB-6F91-48AF-85A3-0E91CB90C3C5}" type="presOf" srcId="{A44E3206-30EA-4341-9BD6-730AAB9ABCC6}" destId="{8F4A1AB3-009C-4FE6-82D1-87B31E7C41E8}" srcOrd="0" destOrd="2" presId="urn:microsoft.com/office/officeart/2005/8/layout/vList5"/>
    <dgm:cxn modelId="{A0066516-BF9C-4592-9F0B-66E02DA56614}" srcId="{A2384D89-088F-413D-867D-89B9AB6DDE01}" destId="{079DA971-9452-463A-880A-6812799EA05D}" srcOrd="0" destOrd="0" parTransId="{6213B04D-A7B6-412E-8F96-D4902106ED45}" sibTransId="{7F729456-4E44-4A06-A5B2-64098447E9C6}"/>
    <dgm:cxn modelId="{16AEA43A-9311-4137-9710-037550AF4793}" srcId="{84C6D5ED-A210-42E8-8DC2-885FD60DB544}" destId="{9E517E6E-582E-4863-83DF-DCE530A16FB2}" srcOrd="2" destOrd="0" parTransId="{D47022B3-03DF-459F-B945-FC22C95E48D8}" sibTransId="{A0F7378D-32B8-4DE2-9C0B-67943AF79C39}"/>
    <dgm:cxn modelId="{0E7C0466-7206-4F70-BF23-6D2FA5B32A99}" srcId="{A2384D89-088F-413D-867D-89B9AB6DDE01}" destId="{28B2813B-921D-485E-9AE7-E38AC58BB18B}" srcOrd="1" destOrd="0" parTransId="{7D33EC1D-8284-4B1A-BDD4-69BA1DAC7C9D}" sibTransId="{B141D249-2B92-4C18-A7AD-03B43D1A7013}"/>
    <dgm:cxn modelId="{451C8524-879F-4C83-A1DF-1916D52D8331}" srcId="{111A2C14-6A55-468C-AEB3-B37C4980028E}" destId="{18BA00A3-0F21-49B2-81C1-562D7D0073C4}" srcOrd="1" destOrd="0" parTransId="{44A393FA-0A27-41D9-ABF3-58A6C2E283B1}" sibTransId="{B81395AE-FCBC-46F0-8069-0E81D88367BD}"/>
    <dgm:cxn modelId="{C0596353-AED7-4444-9A92-B01F2379127D}" type="presOf" srcId="{592C10CF-1ABC-43EE-A138-1982B5473852}" destId="{7D3BE629-A706-48C9-A432-4C337EF88BA3}" srcOrd="0" destOrd="2" presId="urn:microsoft.com/office/officeart/2005/8/layout/vList5"/>
    <dgm:cxn modelId="{E2607E36-DBF8-440B-949D-2C315F844808}" type="presOf" srcId="{526F2ABB-A6F2-488A-BB1F-65C6E48BD8F6}" destId="{DB8A8600-7194-4F3F-BDDC-47F10C19B287}" srcOrd="0" destOrd="0" presId="urn:microsoft.com/office/officeart/2005/8/layout/vList5"/>
    <dgm:cxn modelId="{965272C5-288F-4137-A408-E525E7AC5330}" type="presOf" srcId="{18BA00A3-0F21-49B2-81C1-562D7D0073C4}" destId="{7D3BE629-A706-48C9-A432-4C337EF88BA3}" srcOrd="0" destOrd="1" presId="urn:microsoft.com/office/officeart/2005/8/layout/vList5"/>
    <dgm:cxn modelId="{B0A72F6F-56B1-4E5B-8F6B-6AAE13795162}" srcId="{526F2ABB-A6F2-488A-BB1F-65C6E48BD8F6}" destId="{85BDBB32-7C74-4A4F-8EE0-00D513CAFB03}" srcOrd="0" destOrd="0" parTransId="{0AB8E453-3A6A-4CA4-B815-AB741EBC367E}" sibTransId="{BA0FB792-6E90-47F3-80A8-E9F1BCCF9C11}"/>
    <dgm:cxn modelId="{8A303EB7-20D0-4376-BEE1-C3DDCBF18EE4}" type="presOf" srcId="{111A2C14-6A55-468C-AEB3-B37C4980028E}" destId="{3AD68ED3-A3F8-4A10-8C7A-94F42917393F}" srcOrd="0" destOrd="0" presId="urn:microsoft.com/office/officeart/2005/8/layout/vList5"/>
    <dgm:cxn modelId="{2E74B7B9-6AC1-4EC9-99CF-B5202F26F595}" type="presOf" srcId="{9E517E6E-582E-4863-83DF-DCE530A16FB2}" destId="{3ED84517-501D-4DEE-8DE6-E5FAC0B06C50}" srcOrd="0" destOrd="0" presId="urn:microsoft.com/office/officeart/2005/8/layout/vList5"/>
    <dgm:cxn modelId="{AC8911EC-AB7A-4016-ABA9-A9A8A426CB82}" type="presOf" srcId="{28B2813B-921D-485E-9AE7-E38AC58BB18B}" destId="{8F4A1AB3-009C-4FE6-82D1-87B31E7C41E8}" srcOrd="0" destOrd="1" presId="urn:microsoft.com/office/officeart/2005/8/layout/vList5"/>
    <dgm:cxn modelId="{42951165-6B9F-4441-A7F1-3FAA4032FD50}" type="presOf" srcId="{420C1270-000F-4E25-A9CA-F4B7B0F0BEB6}" destId="{7D3BE629-A706-48C9-A432-4C337EF88BA3}" srcOrd="0" destOrd="0" presId="urn:microsoft.com/office/officeart/2005/8/layout/vList5"/>
    <dgm:cxn modelId="{02B8E91D-171D-4AE2-A5C5-3CBBCFA3CE34}" srcId="{111A2C14-6A55-468C-AEB3-B37C4980028E}" destId="{420C1270-000F-4E25-A9CA-F4B7B0F0BEB6}" srcOrd="0" destOrd="0" parTransId="{829CA7DD-ADFE-49C6-A34E-4431163124AA}" sibTransId="{E2C266B0-16FC-4D95-B41B-86536935A598}"/>
    <dgm:cxn modelId="{148C8E78-BF74-470B-B6C9-0104871214F1}" srcId="{84C6D5ED-A210-42E8-8DC2-885FD60DB544}" destId="{A2384D89-088F-413D-867D-89B9AB6DDE01}" srcOrd="1" destOrd="0" parTransId="{F49FE63F-B960-45CA-BAC4-8C7E61C05FCD}" sibTransId="{C57BE343-EA1D-4DA6-98E3-4E6B6334C616}"/>
    <dgm:cxn modelId="{DB0B14B0-F799-4E15-A02A-BF1254E362AF}" type="presOf" srcId="{85BDBB32-7C74-4A4F-8EE0-00D513CAFB03}" destId="{AEE19394-0B91-44FC-BA92-7D57B8F5D665}" srcOrd="0" destOrd="0" presId="urn:microsoft.com/office/officeart/2005/8/layout/vList5"/>
    <dgm:cxn modelId="{A719905C-1501-46CE-BF3E-9BC7E12EE410}" type="presOf" srcId="{84C6D5ED-A210-42E8-8DC2-885FD60DB544}" destId="{61A740CD-40A4-4895-956D-2B175CF220D4}" srcOrd="0" destOrd="0" presId="urn:microsoft.com/office/officeart/2005/8/layout/vList5"/>
    <dgm:cxn modelId="{98626A49-B16F-4FF3-BDA3-E8C1AB5B3CA7}" type="presParOf" srcId="{61A740CD-40A4-4895-956D-2B175CF220D4}" destId="{7969E1BE-0CE2-474B-88AB-A3A743D22A0A}" srcOrd="0" destOrd="0" presId="urn:microsoft.com/office/officeart/2005/8/layout/vList5"/>
    <dgm:cxn modelId="{126BD346-B1CB-48B0-A899-E6F2D9A3A2D5}" type="presParOf" srcId="{7969E1BE-0CE2-474B-88AB-A3A743D22A0A}" destId="{DB8A8600-7194-4F3F-BDDC-47F10C19B287}" srcOrd="0" destOrd="0" presId="urn:microsoft.com/office/officeart/2005/8/layout/vList5"/>
    <dgm:cxn modelId="{080A6E5E-7FA0-4C11-BBB3-40084255E8D2}" type="presParOf" srcId="{7969E1BE-0CE2-474B-88AB-A3A743D22A0A}" destId="{AEE19394-0B91-44FC-BA92-7D57B8F5D665}" srcOrd="1" destOrd="0" presId="urn:microsoft.com/office/officeart/2005/8/layout/vList5"/>
    <dgm:cxn modelId="{D107F192-E342-4380-AFCA-4080430E74B7}" type="presParOf" srcId="{61A740CD-40A4-4895-956D-2B175CF220D4}" destId="{CBDD44C9-2DE0-45DC-A130-6EF626399025}" srcOrd="1" destOrd="0" presId="urn:microsoft.com/office/officeart/2005/8/layout/vList5"/>
    <dgm:cxn modelId="{DC0EA2B9-BE8F-4764-9840-ED962C76A9A5}" type="presParOf" srcId="{61A740CD-40A4-4895-956D-2B175CF220D4}" destId="{C9A64D67-8D4A-46C3-B4E9-26A5CC4629F4}" srcOrd="2" destOrd="0" presId="urn:microsoft.com/office/officeart/2005/8/layout/vList5"/>
    <dgm:cxn modelId="{0F339C67-8883-4F1C-9CE8-4B14DB77B7B1}" type="presParOf" srcId="{C9A64D67-8D4A-46C3-B4E9-26A5CC4629F4}" destId="{1EAE3519-F5F5-4583-B1CD-3C43812D6247}" srcOrd="0" destOrd="0" presId="urn:microsoft.com/office/officeart/2005/8/layout/vList5"/>
    <dgm:cxn modelId="{AD539171-BCAC-4A69-8B23-2907BF6DDACD}" type="presParOf" srcId="{C9A64D67-8D4A-46C3-B4E9-26A5CC4629F4}" destId="{8F4A1AB3-009C-4FE6-82D1-87B31E7C41E8}" srcOrd="1" destOrd="0" presId="urn:microsoft.com/office/officeart/2005/8/layout/vList5"/>
    <dgm:cxn modelId="{C13EA839-DF62-46B5-B9E0-40718AB604EC}" type="presParOf" srcId="{61A740CD-40A4-4895-956D-2B175CF220D4}" destId="{24C98C24-8CE1-4DEB-82C7-3757CC959097}" srcOrd="3" destOrd="0" presId="urn:microsoft.com/office/officeart/2005/8/layout/vList5"/>
    <dgm:cxn modelId="{E9685692-A13B-4426-B003-2037039853F6}" type="presParOf" srcId="{61A740CD-40A4-4895-956D-2B175CF220D4}" destId="{F31D104F-C939-4218-82A5-1717427CBBD0}" srcOrd="4" destOrd="0" presId="urn:microsoft.com/office/officeart/2005/8/layout/vList5"/>
    <dgm:cxn modelId="{F157F5E1-7EDA-4521-8A17-ACB14AE05399}" type="presParOf" srcId="{F31D104F-C939-4218-82A5-1717427CBBD0}" destId="{3ED84517-501D-4DEE-8DE6-E5FAC0B06C50}" srcOrd="0" destOrd="0" presId="urn:microsoft.com/office/officeart/2005/8/layout/vList5"/>
    <dgm:cxn modelId="{83186D95-BED1-4D42-ABF6-822935DC6C96}" type="presParOf" srcId="{F31D104F-C939-4218-82A5-1717427CBBD0}" destId="{A7F6423F-F076-42DE-B1D1-80767E48796A}" srcOrd="1" destOrd="0" presId="urn:microsoft.com/office/officeart/2005/8/layout/vList5"/>
    <dgm:cxn modelId="{7A4A2964-0947-441D-B0BE-FE5090EC4DF7}" type="presParOf" srcId="{61A740CD-40A4-4895-956D-2B175CF220D4}" destId="{75414C96-196C-4D7C-BCA6-5388C31360ED}" srcOrd="5" destOrd="0" presId="urn:microsoft.com/office/officeart/2005/8/layout/vList5"/>
    <dgm:cxn modelId="{EE2745B8-413E-4DDB-91C5-08E6AF296F14}" type="presParOf" srcId="{61A740CD-40A4-4895-956D-2B175CF220D4}" destId="{AADC0E2E-4D2E-491B-AB03-1A8D32225150}" srcOrd="6" destOrd="0" presId="urn:microsoft.com/office/officeart/2005/8/layout/vList5"/>
    <dgm:cxn modelId="{BB93D125-ED30-4955-8C3B-AA1E3671D6AB}" type="presParOf" srcId="{AADC0E2E-4D2E-491B-AB03-1A8D32225150}" destId="{3AD68ED3-A3F8-4A10-8C7A-94F42917393F}" srcOrd="0" destOrd="0" presId="urn:microsoft.com/office/officeart/2005/8/layout/vList5"/>
    <dgm:cxn modelId="{3E04F646-B8FC-417B-8BBC-263F06E27B34}" type="presParOf" srcId="{AADC0E2E-4D2E-491B-AB03-1A8D32225150}" destId="{7D3BE629-A706-48C9-A432-4C337EF88B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9EC5F4A-169C-4974-A373-78FE6B2A7D6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FA6B2EF-DCC6-4C7E-90CC-779455899B66}">
      <dgm:prSet phldrT="[Text]"/>
      <dgm:spPr/>
      <dgm:t>
        <a:bodyPr/>
        <a:lstStyle/>
        <a:p>
          <a:r>
            <a:rPr lang="en-US" dirty="0" smtClean="0"/>
            <a:t>How many Power Standards?</a:t>
          </a:r>
          <a:endParaRPr lang="en-US" dirty="0"/>
        </a:p>
      </dgm:t>
    </dgm:pt>
    <dgm:pt modelId="{1DA37020-6F05-4353-984C-5F275C1330E5}" type="parTrans" cxnId="{391D1D32-6399-4111-8BEB-209E1D420A4D}">
      <dgm:prSet/>
      <dgm:spPr/>
      <dgm:t>
        <a:bodyPr/>
        <a:lstStyle/>
        <a:p>
          <a:endParaRPr lang="en-US"/>
        </a:p>
      </dgm:t>
    </dgm:pt>
    <dgm:pt modelId="{2ABB7024-AD28-4BC7-BF5F-C76F1D87DCC8}" type="sibTrans" cxnId="{391D1D32-6399-4111-8BEB-209E1D420A4D}">
      <dgm:prSet/>
      <dgm:spPr/>
      <dgm:t>
        <a:bodyPr/>
        <a:lstStyle/>
        <a:p>
          <a:endParaRPr lang="en-US"/>
        </a:p>
      </dgm:t>
    </dgm:pt>
    <dgm:pt modelId="{5A4A4844-604F-46F1-8BF4-19EF243DDF4E}">
      <dgm:prSet phldrT="[Text]"/>
      <dgm:spPr/>
      <dgm:t>
        <a:bodyPr/>
        <a:lstStyle/>
        <a:p>
          <a:r>
            <a:rPr lang="en-US" dirty="0" smtClean="0"/>
            <a:t>How do I know my Power Standards are the “right” ones?</a:t>
          </a:r>
          <a:endParaRPr lang="en-US" dirty="0"/>
        </a:p>
      </dgm:t>
    </dgm:pt>
    <dgm:pt modelId="{A89FED36-F9BB-44CB-8F17-B1ACAD1E8F0C}" type="parTrans" cxnId="{DE4429C1-16C3-4231-9596-8E50EDA0B9D5}">
      <dgm:prSet/>
      <dgm:spPr/>
      <dgm:t>
        <a:bodyPr/>
        <a:lstStyle/>
        <a:p>
          <a:endParaRPr lang="en-US"/>
        </a:p>
      </dgm:t>
    </dgm:pt>
    <dgm:pt modelId="{5F2A0078-DCF1-404A-BD9B-818ECCB2DC8A}" type="sibTrans" cxnId="{DE4429C1-16C3-4231-9596-8E50EDA0B9D5}">
      <dgm:prSet/>
      <dgm:spPr/>
      <dgm:t>
        <a:bodyPr/>
        <a:lstStyle/>
        <a:p>
          <a:endParaRPr lang="en-US"/>
        </a:p>
      </dgm:t>
    </dgm:pt>
    <dgm:pt modelId="{E91DA77C-047F-4B38-A46F-B62B00F371C3}" type="pres">
      <dgm:prSet presAssocID="{39EC5F4A-169C-4974-A373-78FE6B2A7D60}" presName="diagram" presStyleCnt="0">
        <dgm:presLayoutVars>
          <dgm:dir/>
          <dgm:resizeHandles val="exact"/>
        </dgm:presLayoutVars>
      </dgm:prSet>
      <dgm:spPr/>
      <dgm:t>
        <a:bodyPr/>
        <a:lstStyle/>
        <a:p>
          <a:endParaRPr lang="en-US"/>
        </a:p>
      </dgm:t>
    </dgm:pt>
    <dgm:pt modelId="{3942D27D-62DF-488A-98E9-9C3F3AE78F82}" type="pres">
      <dgm:prSet presAssocID="{BFA6B2EF-DCC6-4C7E-90CC-779455899B66}" presName="node" presStyleLbl="node1" presStyleIdx="0" presStyleCnt="2">
        <dgm:presLayoutVars>
          <dgm:bulletEnabled val="1"/>
        </dgm:presLayoutVars>
      </dgm:prSet>
      <dgm:spPr/>
      <dgm:t>
        <a:bodyPr/>
        <a:lstStyle/>
        <a:p>
          <a:endParaRPr lang="en-US"/>
        </a:p>
      </dgm:t>
    </dgm:pt>
    <dgm:pt modelId="{180D6D68-FE1E-407D-84F3-02B7264717CC}" type="pres">
      <dgm:prSet presAssocID="{2ABB7024-AD28-4BC7-BF5F-C76F1D87DCC8}" presName="sibTrans" presStyleCnt="0"/>
      <dgm:spPr/>
    </dgm:pt>
    <dgm:pt modelId="{5672F415-447B-45C1-931F-F0854B328C41}" type="pres">
      <dgm:prSet presAssocID="{5A4A4844-604F-46F1-8BF4-19EF243DDF4E}" presName="node" presStyleLbl="node1" presStyleIdx="1" presStyleCnt="2">
        <dgm:presLayoutVars>
          <dgm:bulletEnabled val="1"/>
        </dgm:presLayoutVars>
      </dgm:prSet>
      <dgm:spPr/>
      <dgm:t>
        <a:bodyPr/>
        <a:lstStyle/>
        <a:p>
          <a:endParaRPr lang="en-US"/>
        </a:p>
      </dgm:t>
    </dgm:pt>
  </dgm:ptLst>
  <dgm:cxnLst>
    <dgm:cxn modelId="{FB075F6F-C40C-47B5-BB5F-B1A4892B5EF1}" type="presOf" srcId="{5A4A4844-604F-46F1-8BF4-19EF243DDF4E}" destId="{5672F415-447B-45C1-931F-F0854B328C41}" srcOrd="0" destOrd="0" presId="urn:microsoft.com/office/officeart/2005/8/layout/default"/>
    <dgm:cxn modelId="{391D1D32-6399-4111-8BEB-209E1D420A4D}" srcId="{39EC5F4A-169C-4974-A373-78FE6B2A7D60}" destId="{BFA6B2EF-DCC6-4C7E-90CC-779455899B66}" srcOrd="0" destOrd="0" parTransId="{1DA37020-6F05-4353-984C-5F275C1330E5}" sibTransId="{2ABB7024-AD28-4BC7-BF5F-C76F1D87DCC8}"/>
    <dgm:cxn modelId="{C4FC7763-54B9-44FD-B263-1FF70C1CEEB4}" type="presOf" srcId="{39EC5F4A-169C-4974-A373-78FE6B2A7D60}" destId="{E91DA77C-047F-4B38-A46F-B62B00F371C3}" srcOrd="0" destOrd="0" presId="urn:microsoft.com/office/officeart/2005/8/layout/default"/>
    <dgm:cxn modelId="{DE4429C1-16C3-4231-9596-8E50EDA0B9D5}" srcId="{39EC5F4A-169C-4974-A373-78FE6B2A7D60}" destId="{5A4A4844-604F-46F1-8BF4-19EF243DDF4E}" srcOrd="1" destOrd="0" parTransId="{A89FED36-F9BB-44CB-8F17-B1ACAD1E8F0C}" sibTransId="{5F2A0078-DCF1-404A-BD9B-818ECCB2DC8A}"/>
    <dgm:cxn modelId="{A69EB75A-4A69-4D85-8634-52F2385C97E7}" type="presOf" srcId="{BFA6B2EF-DCC6-4C7E-90CC-779455899B66}" destId="{3942D27D-62DF-488A-98E9-9C3F3AE78F82}" srcOrd="0" destOrd="0" presId="urn:microsoft.com/office/officeart/2005/8/layout/default"/>
    <dgm:cxn modelId="{37829EC1-11CD-4369-8DF3-11D5928334A1}" type="presParOf" srcId="{E91DA77C-047F-4B38-A46F-B62B00F371C3}" destId="{3942D27D-62DF-488A-98E9-9C3F3AE78F82}" srcOrd="0" destOrd="0" presId="urn:microsoft.com/office/officeart/2005/8/layout/default"/>
    <dgm:cxn modelId="{47E4095A-2D1A-439A-AB23-78AEDBE1BEFE}" type="presParOf" srcId="{E91DA77C-047F-4B38-A46F-B62B00F371C3}" destId="{180D6D68-FE1E-407D-84F3-02B7264717CC}" srcOrd="1" destOrd="0" presId="urn:microsoft.com/office/officeart/2005/8/layout/default"/>
    <dgm:cxn modelId="{64393FB8-3611-4B7A-8EBC-A5951C5575DA}" type="presParOf" srcId="{E91DA77C-047F-4B38-A46F-B62B00F371C3}" destId="{5672F415-447B-45C1-931F-F0854B328C4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5AEC41-17A0-46D8-A76F-59431DB9A816}" type="doc">
      <dgm:prSet loTypeId="urn:microsoft.com/office/officeart/2005/8/layout/cycle2" loCatId="cycle" qsTypeId="urn:microsoft.com/office/officeart/2005/8/quickstyle/simple1" qsCatId="simple" csTypeId="urn:microsoft.com/office/officeart/2005/8/colors/colorful1" csCatId="colorful"/>
      <dgm:spPr/>
      <dgm:t>
        <a:bodyPr/>
        <a:lstStyle/>
        <a:p>
          <a:endParaRPr lang="en-US"/>
        </a:p>
      </dgm:t>
    </dgm:pt>
    <dgm:pt modelId="{FF7E71C8-F00D-453E-81A0-2B5C6152889E}">
      <dgm:prSet/>
      <dgm:spPr/>
      <dgm:t>
        <a:bodyPr/>
        <a:lstStyle/>
        <a:p>
          <a:pPr rtl="0"/>
          <a:r>
            <a:rPr lang="en-US" baseline="0" smtClean="0"/>
            <a:t>What do we want students to know and be able to do?</a:t>
          </a:r>
          <a:endParaRPr lang="en-US"/>
        </a:p>
      </dgm:t>
    </dgm:pt>
    <dgm:pt modelId="{EA62D1AA-7D58-4A59-8ED1-1402545A1CD6}" type="parTrans" cxnId="{51C558B6-3B15-439E-8B2D-B1355D96692A}">
      <dgm:prSet/>
      <dgm:spPr/>
      <dgm:t>
        <a:bodyPr/>
        <a:lstStyle/>
        <a:p>
          <a:endParaRPr lang="en-US"/>
        </a:p>
      </dgm:t>
    </dgm:pt>
    <dgm:pt modelId="{DCAEE7C6-2373-4D37-BA33-C4D87E087979}" type="sibTrans" cxnId="{51C558B6-3B15-439E-8B2D-B1355D96692A}">
      <dgm:prSet/>
      <dgm:spPr/>
      <dgm:t>
        <a:bodyPr/>
        <a:lstStyle/>
        <a:p>
          <a:endParaRPr lang="en-US"/>
        </a:p>
      </dgm:t>
    </dgm:pt>
    <dgm:pt modelId="{2F77EE2D-D5D2-4BC4-8B0A-2481B14F5DEA}" type="pres">
      <dgm:prSet presAssocID="{745AEC41-17A0-46D8-A76F-59431DB9A816}" presName="cycle" presStyleCnt="0">
        <dgm:presLayoutVars>
          <dgm:dir/>
          <dgm:resizeHandles val="exact"/>
        </dgm:presLayoutVars>
      </dgm:prSet>
      <dgm:spPr/>
    </dgm:pt>
    <dgm:pt modelId="{D7DA707E-5D11-4DAD-8C23-27087F9EAAC8}" type="pres">
      <dgm:prSet presAssocID="{FF7E71C8-F00D-453E-81A0-2B5C6152889E}" presName="node" presStyleLbl="node1" presStyleIdx="0" presStyleCnt="1">
        <dgm:presLayoutVars>
          <dgm:bulletEnabled val="1"/>
        </dgm:presLayoutVars>
      </dgm:prSet>
      <dgm:spPr/>
    </dgm:pt>
  </dgm:ptLst>
  <dgm:cxnLst>
    <dgm:cxn modelId="{51C558B6-3B15-439E-8B2D-B1355D96692A}" srcId="{745AEC41-17A0-46D8-A76F-59431DB9A816}" destId="{FF7E71C8-F00D-453E-81A0-2B5C6152889E}" srcOrd="0" destOrd="0" parTransId="{EA62D1AA-7D58-4A59-8ED1-1402545A1CD6}" sibTransId="{DCAEE7C6-2373-4D37-BA33-C4D87E087979}"/>
    <dgm:cxn modelId="{5235691A-B4EC-4715-89EB-9CCC5F94063A}" type="presOf" srcId="{FF7E71C8-F00D-453E-81A0-2B5C6152889E}" destId="{D7DA707E-5D11-4DAD-8C23-27087F9EAAC8}" srcOrd="0" destOrd="0" presId="urn:microsoft.com/office/officeart/2005/8/layout/cycle2"/>
    <dgm:cxn modelId="{3F0B9E47-FCFD-4F10-94FF-3B277D73E584}" type="presOf" srcId="{745AEC41-17A0-46D8-A76F-59431DB9A816}" destId="{2F77EE2D-D5D2-4BC4-8B0A-2481B14F5DEA}" srcOrd="0" destOrd="0" presId="urn:microsoft.com/office/officeart/2005/8/layout/cycle2"/>
    <dgm:cxn modelId="{D0748EA6-22A7-41F3-B3F6-51A1B49E2D41}" type="presParOf" srcId="{2F77EE2D-D5D2-4BC4-8B0A-2481B14F5DEA}" destId="{D7DA707E-5D11-4DAD-8C23-27087F9EAAC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9BCB5-A0B5-44C3-A2AA-8F2CAF67DC8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148A58E-A042-4059-A89E-09CC1DE83364}">
      <dgm:prSet/>
      <dgm:spPr/>
      <dgm:t>
        <a:bodyPr/>
        <a:lstStyle/>
        <a:p>
          <a:pPr rtl="0"/>
          <a:r>
            <a:rPr lang="en-US" baseline="0" smtClean="0"/>
            <a:t>Regulations </a:t>
          </a:r>
          <a:endParaRPr lang="en-US"/>
        </a:p>
      </dgm:t>
    </dgm:pt>
    <dgm:pt modelId="{D977338D-70B6-4E44-8235-79893E97E685}" type="parTrans" cxnId="{A182A48F-15F1-40C8-BF8E-61661CD6F32B}">
      <dgm:prSet/>
      <dgm:spPr/>
      <dgm:t>
        <a:bodyPr/>
        <a:lstStyle/>
        <a:p>
          <a:endParaRPr lang="en-US"/>
        </a:p>
      </dgm:t>
    </dgm:pt>
    <dgm:pt modelId="{1B5C5FBE-F1B7-44B5-95DF-E1DA6DE7FDD9}" type="sibTrans" cxnId="{A182A48F-15F1-40C8-BF8E-61661CD6F32B}">
      <dgm:prSet/>
      <dgm:spPr/>
      <dgm:t>
        <a:bodyPr/>
        <a:lstStyle/>
        <a:p>
          <a:endParaRPr lang="en-US"/>
        </a:p>
      </dgm:t>
    </dgm:pt>
    <dgm:pt modelId="{6811326E-E28C-426F-85A2-467E17A5C199}">
      <dgm:prSet/>
      <dgm:spPr/>
      <dgm:t>
        <a:bodyPr/>
        <a:lstStyle/>
        <a:p>
          <a:pPr rtl="0"/>
          <a:r>
            <a:rPr lang="en-US" baseline="0" smtClean="0"/>
            <a:t>BCIC- Representative group of component districts</a:t>
          </a:r>
          <a:endParaRPr lang="en-US"/>
        </a:p>
      </dgm:t>
    </dgm:pt>
    <dgm:pt modelId="{E30F9E83-0AD2-4BDF-BCD9-BFB3620D7F6E}" type="parTrans" cxnId="{44D0CA2C-8817-4269-A153-125DEE6ECEB4}">
      <dgm:prSet/>
      <dgm:spPr/>
      <dgm:t>
        <a:bodyPr/>
        <a:lstStyle/>
        <a:p>
          <a:endParaRPr lang="en-US"/>
        </a:p>
      </dgm:t>
    </dgm:pt>
    <dgm:pt modelId="{2947ED9D-916D-4E0B-B7EA-0ED9696298B5}" type="sibTrans" cxnId="{44D0CA2C-8817-4269-A153-125DEE6ECEB4}">
      <dgm:prSet/>
      <dgm:spPr/>
      <dgm:t>
        <a:bodyPr/>
        <a:lstStyle/>
        <a:p>
          <a:endParaRPr lang="en-US"/>
        </a:p>
      </dgm:t>
    </dgm:pt>
    <dgm:pt modelId="{CC218D04-C829-464A-8863-7107026A039A}">
      <dgm:prSet/>
      <dgm:spPr/>
      <dgm:t>
        <a:bodyPr/>
        <a:lstStyle/>
        <a:p>
          <a:pPr rtl="0"/>
          <a:r>
            <a:rPr lang="en-US" baseline="0" smtClean="0"/>
            <a:t>Matching- two districts for each course/level</a:t>
          </a:r>
          <a:endParaRPr lang="en-US"/>
        </a:p>
      </dgm:t>
    </dgm:pt>
    <dgm:pt modelId="{14035A43-DE65-4289-9797-B0C136880481}" type="parTrans" cxnId="{E7F906E1-A67E-43C0-8A3A-DD2212989DEA}">
      <dgm:prSet/>
      <dgm:spPr/>
      <dgm:t>
        <a:bodyPr/>
        <a:lstStyle/>
        <a:p>
          <a:endParaRPr lang="en-US"/>
        </a:p>
      </dgm:t>
    </dgm:pt>
    <dgm:pt modelId="{170E45A6-193F-428D-9056-B5E23B556ADF}" type="sibTrans" cxnId="{E7F906E1-A67E-43C0-8A3A-DD2212989DEA}">
      <dgm:prSet/>
      <dgm:spPr/>
      <dgm:t>
        <a:bodyPr/>
        <a:lstStyle/>
        <a:p>
          <a:endParaRPr lang="en-US"/>
        </a:p>
      </dgm:t>
    </dgm:pt>
    <dgm:pt modelId="{77336416-AFAA-4F66-AB0C-5108177A19C2}" type="pres">
      <dgm:prSet presAssocID="{0849BCB5-A0B5-44C3-A2AA-8F2CAF67DC87}" presName="linear" presStyleCnt="0">
        <dgm:presLayoutVars>
          <dgm:animLvl val="lvl"/>
          <dgm:resizeHandles val="exact"/>
        </dgm:presLayoutVars>
      </dgm:prSet>
      <dgm:spPr/>
      <dgm:t>
        <a:bodyPr/>
        <a:lstStyle/>
        <a:p>
          <a:endParaRPr lang="en-US"/>
        </a:p>
      </dgm:t>
    </dgm:pt>
    <dgm:pt modelId="{A4D8AD71-91B4-4A84-881A-3D2C4108FC45}" type="pres">
      <dgm:prSet presAssocID="{E148A58E-A042-4059-A89E-09CC1DE83364}" presName="parentText" presStyleLbl="node1" presStyleIdx="0" presStyleCnt="3">
        <dgm:presLayoutVars>
          <dgm:chMax val="0"/>
          <dgm:bulletEnabled val="1"/>
        </dgm:presLayoutVars>
      </dgm:prSet>
      <dgm:spPr/>
      <dgm:t>
        <a:bodyPr/>
        <a:lstStyle/>
        <a:p>
          <a:endParaRPr lang="en-US"/>
        </a:p>
      </dgm:t>
    </dgm:pt>
    <dgm:pt modelId="{11716E25-EDE6-497E-AD69-D8AFBEAA44A0}" type="pres">
      <dgm:prSet presAssocID="{1B5C5FBE-F1B7-44B5-95DF-E1DA6DE7FDD9}" presName="spacer" presStyleCnt="0"/>
      <dgm:spPr/>
    </dgm:pt>
    <dgm:pt modelId="{C93A8AF2-ACFB-451A-BB2B-25F59D553865}" type="pres">
      <dgm:prSet presAssocID="{6811326E-E28C-426F-85A2-467E17A5C199}" presName="parentText" presStyleLbl="node1" presStyleIdx="1" presStyleCnt="3">
        <dgm:presLayoutVars>
          <dgm:chMax val="0"/>
          <dgm:bulletEnabled val="1"/>
        </dgm:presLayoutVars>
      </dgm:prSet>
      <dgm:spPr/>
      <dgm:t>
        <a:bodyPr/>
        <a:lstStyle/>
        <a:p>
          <a:endParaRPr lang="en-US"/>
        </a:p>
      </dgm:t>
    </dgm:pt>
    <dgm:pt modelId="{CB8C7853-C1BB-41E1-B5BC-B856E2E4C29B}" type="pres">
      <dgm:prSet presAssocID="{2947ED9D-916D-4E0B-B7EA-0ED9696298B5}" presName="spacer" presStyleCnt="0"/>
      <dgm:spPr/>
    </dgm:pt>
    <dgm:pt modelId="{75610EB1-2894-42C5-88CD-131C27131235}" type="pres">
      <dgm:prSet presAssocID="{CC218D04-C829-464A-8863-7107026A039A}" presName="parentText" presStyleLbl="node1" presStyleIdx="2" presStyleCnt="3">
        <dgm:presLayoutVars>
          <dgm:chMax val="0"/>
          <dgm:bulletEnabled val="1"/>
        </dgm:presLayoutVars>
      </dgm:prSet>
      <dgm:spPr/>
      <dgm:t>
        <a:bodyPr/>
        <a:lstStyle/>
        <a:p>
          <a:endParaRPr lang="en-US"/>
        </a:p>
      </dgm:t>
    </dgm:pt>
  </dgm:ptLst>
  <dgm:cxnLst>
    <dgm:cxn modelId="{AF42508F-930C-4793-A73F-E114A31632EC}" type="presOf" srcId="{6811326E-E28C-426F-85A2-467E17A5C199}" destId="{C93A8AF2-ACFB-451A-BB2B-25F59D553865}" srcOrd="0" destOrd="0" presId="urn:microsoft.com/office/officeart/2005/8/layout/vList2"/>
    <dgm:cxn modelId="{FBFF27BD-B939-4D70-82B7-ABDBCE5D6997}" type="presOf" srcId="{E148A58E-A042-4059-A89E-09CC1DE83364}" destId="{A4D8AD71-91B4-4A84-881A-3D2C4108FC45}" srcOrd="0" destOrd="0" presId="urn:microsoft.com/office/officeart/2005/8/layout/vList2"/>
    <dgm:cxn modelId="{609CCB99-1D11-490A-AB26-771486F5949A}" type="presOf" srcId="{0849BCB5-A0B5-44C3-A2AA-8F2CAF67DC87}" destId="{77336416-AFAA-4F66-AB0C-5108177A19C2}" srcOrd="0" destOrd="0" presId="urn:microsoft.com/office/officeart/2005/8/layout/vList2"/>
    <dgm:cxn modelId="{00F90C40-698F-417D-AABB-33B8352DD41D}" type="presOf" srcId="{CC218D04-C829-464A-8863-7107026A039A}" destId="{75610EB1-2894-42C5-88CD-131C27131235}" srcOrd="0" destOrd="0" presId="urn:microsoft.com/office/officeart/2005/8/layout/vList2"/>
    <dgm:cxn modelId="{A182A48F-15F1-40C8-BF8E-61661CD6F32B}" srcId="{0849BCB5-A0B5-44C3-A2AA-8F2CAF67DC87}" destId="{E148A58E-A042-4059-A89E-09CC1DE83364}" srcOrd="0" destOrd="0" parTransId="{D977338D-70B6-4E44-8235-79893E97E685}" sibTransId="{1B5C5FBE-F1B7-44B5-95DF-E1DA6DE7FDD9}"/>
    <dgm:cxn modelId="{E7F906E1-A67E-43C0-8A3A-DD2212989DEA}" srcId="{0849BCB5-A0B5-44C3-A2AA-8F2CAF67DC87}" destId="{CC218D04-C829-464A-8863-7107026A039A}" srcOrd="2" destOrd="0" parTransId="{14035A43-DE65-4289-9797-B0C136880481}" sibTransId="{170E45A6-193F-428D-9056-B5E23B556ADF}"/>
    <dgm:cxn modelId="{44D0CA2C-8817-4269-A153-125DEE6ECEB4}" srcId="{0849BCB5-A0B5-44C3-A2AA-8F2CAF67DC87}" destId="{6811326E-E28C-426F-85A2-467E17A5C199}" srcOrd="1" destOrd="0" parTransId="{E30F9E83-0AD2-4BDF-BCD9-BFB3620D7F6E}" sibTransId="{2947ED9D-916D-4E0B-B7EA-0ED9696298B5}"/>
    <dgm:cxn modelId="{6E803A6F-3DD8-4AB9-8F04-08E8D2A8F2B8}" type="presParOf" srcId="{77336416-AFAA-4F66-AB0C-5108177A19C2}" destId="{A4D8AD71-91B4-4A84-881A-3D2C4108FC45}" srcOrd="0" destOrd="0" presId="urn:microsoft.com/office/officeart/2005/8/layout/vList2"/>
    <dgm:cxn modelId="{5F61061A-83A7-48FA-B9B3-E0577CA0DF33}" type="presParOf" srcId="{77336416-AFAA-4F66-AB0C-5108177A19C2}" destId="{11716E25-EDE6-497E-AD69-D8AFBEAA44A0}" srcOrd="1" destOrd="0" presId="urn:microsoft.com/office/officeart/2005/8/layout/vList2"/>
    <dgm:cxn modelId="{A48BCA3D-6611-438A-A783-E3D60F51791C}" type="presParOf" srcId="{77336416-AFAA-4F66-AB0C-5108177A19C2}" destId="{C93A8AF2-ACFB-451A-BB2B-25F59D553865}" srcOrd="2" destOrd="0" presId="urn:microsoft.com/office/officeart/2005/8/layout/vList2"/>
    <dgm:cxn modelId="{9729A084-9A5F-4645-9DCC-5F32BFC19128}" type="presParOf" srcId="{77336416-AFAA-4F66-AB0C-5108177A19C2}" destId="{CB8C7853-C1BB-41E1-B5BC-B856E2E4C29B}" srcOrd="3" destOrd="0" presId="urn:microsoft.com/office/officeart/2005/8/layout/vList2"/>
    <dgm:cxn modelId="{D2E0DD96-4284-4C64-BA98-31DD04AEC053}" type="presParOf" srcId="{77336416-AFAA-4F66-AB0C-5108177A19C2}" destId="{75610EB1-2894-42C5-88CD-131C271312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876E0C6-B8E5-4EDE-B1BA-36398E2151E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87FFBA9-C8CF-4E32-BFB7-151C2336561B}">
      <dgm:prSet/>
      <dgm:spPr/>
      <dgm:t>
        <a:bodyPr/>
        <a:lstStyle/>
        <a:p>
          <a:r>
            <a:rPr lang="en-US" dirty="0" smtClean="0"/>
            <a:t>Use ratio and rate reasoning to solve real-world and mathematical problems. (6.RP.3)</a:t>
          </a:r>
          <a:br>
            <a:rPr lang="en-US" dirty="0" smtClean="0"/>
          </a:br>
          <a:endParaRPr lang="en-US" dirty="0"/>
        </a:p>
      </dgm:t>
    </dgm:pt>
    <dgm:pt modelId="{C60BB355-83E0-4486-8CB0-BC5D9C5A4E4A}" type="parTrans" cxnId="{DAEAF6F5-D770-4E90-9CFA-ED219DC65CF9}">
      <dgm:prSet/>
      <dgm:spPr/>
      <dgm:t>
        <a:bodyPr/>
        <a:lstStyle/>
        <a:p>
          <a:endParaRPr lang="en-US"/>
        </a:p>
      </dgm:t>
    </dgm:pt>
    <dgm:pt modelId="{08EF57D3-E473-4444-9A55-E9428DD58C66}" type="sibTrans" cxnId="{DAEAF6F5-D770-4E90-9CFA-ED219DC65CF9}">
      <dgm:prSet/>
      <dgm:spPr/>
      <dgm:t>
        <a:bodyPr/>
        <a:lstStyle/>
        <a:p>
          <a:endParaRPr lang="en-US"/>
        </a:p>
      </dgm:t>
    </dgm:pt>
    <dgm:pt modelId="{3F355726-20A8-47D5-9CCB-C16E7E78E482}">
      <dgm:prSet/>
      <dgm:spPr/>
      <dgm:t>
        <a:bodyPr/>
        <a:lstStyle/>
        <a:p>
          <a:r>
            <a:rPr lang="en-US" i="1" smtClean="0"/>
            <a:t>Use ratio reasoning to convert measurement units; manipulate and transform units appropriately when multiplying or dividing quantities</a:t>
          </a:r>
          <a:br>
            <a:rPr lang="en-US" i="1" smtClean="0"/>
          </a:br>
          <a:endParaRPr lang="en-US"/>
        </a:p>
      </dgm:t>
    </dgm:pt>
    <dgm:pt modelId="{A73261DE-5FDB-4164-AB52-662B73CEE151}" type="parTrans" cxnId="{E5E54380-A405-4866-8C06-4200678CC1A5}">
      <dgm:prSet/>
      <dgm:spPr/>
      <dgm:t>
        <a:bodyPr/>
        <a:lstStyle/>
        <a:p>
          <a:endParaRPr lang="en-US"/>
        </a:p>
      </dgm:t>
    </dgm:pt>
    <dgm:pt modelId="{45785F43-CF0C-4395-9AE0-9C0638BC6533}" type="sibTrans" cxnId="{E5E54380-A405-4866-8C06-4200678CC1A5}">
      <dgm:prSet/>
      <dgm:spPr/>
      <dgm:t>
        <a:bodyPr/>
        <a:lstStyle/>
        <a:p>
          <a:endParaRPr lang="en-US"/>
        </a:p>
      </dgm:t>
    </dgm:pt>
    <dgm:pt modelId="{513B1EE4-FAAC-4432-A187-765FEA30F336}" type="pres">
      <dgm:prSet presAssocID="{E876E0C6-B8E5-4EDE-B1BA-36398E2151EB}" presName="Name0" presStyleCnt="0">
        <dgm:presLayoutVars>
          <dgm:dir/>
          <dgm:animLvl val="lvl"/>
          <dgm:resizeHandles val="exact"/>
        </dgm:presLayoutVars>
      </dgm:prSet>
      <dgm:spPr/>
      <dgm:t>
        <a:bodyPr/>
        <a:lstStyle/>
        <a:p>
          <a:endParaRPr lang="en-US"/>
        </a:p>
      </dgm:t>
    </dgm:pt>
    <dgm:pt modelId="{9E2F874A-9378-4EA3-AC8C-C2FCE883E664}" type="pres">
      <dgm:prSet presAssocID="{987FFBA9-C8CF-4E32-BFB7-151C2336561B}" presName="composite" presStyleCnt="0"/>
      <dgm:spPr/>
    </dgm:pt>
    <dgm:pt modelId="{8C707522-3471-456C-A850-8D13169C106F}" type="pres">
      <dgm:prSet presAssocID="{987FFBA9-C8CF-4E32-BFB7-151C2336561B}" presName="parTx" presStyleLbl="alignNode1" presStyleIdx="0" presStyleCnt="1">
        <dgm:presLayoutVars>
          <dgm:chMax val="0"/>
          <dgm:chPref val="0"/>
          <dgm:bulletEnabled val="1"/>
        </dgm:presLayoutVars>
      </dgm:prSet>
      <dgm:spPr/>
      <dgm:t>
        <a:bodyPr/>
        <a:lstStyle/>
        <a:p>
          <a:endParaRPr lang="en-US"/>
        </a:p>
      </dgm:t>
    </dgm:pt>
    <dgm:pt modelId="{2A9848EF-498A-4502-9EE7-1ECABEC7C8C0}" type="pres">
      <dgm:prSet presAssocID="{987FFBA9-C8CF-4E32-BFB7-151C2336561B}" presName="desTx" presStyleLbl="alignAccFollowNode1" presStyleIdx="0" presStyleCnt="1">
        <dgm:presLayoutVars>
          <dgm:bulletEnabled val="1"/>
        </dgm:presLayoutVars>
      </dgm:prSet>
      <dgm:spPr/>
      <dgm:t>
        <a:bodyPr/>
        <a:lstStyle/>
        <a:p>
          <a:endParaRPr lang="en-US"/>
        </a:p>
      </dgm:t>
    </dgm:pt>
  </dgm:ptLst>
  <dgm:cxnLst>
    <dgm:cxn modelId="{93690DC4-5028-424E-BD8C-2BBE358F93C3}" type="presOf" srcId="{E876E0C6-B8E5-4EDE-B1BA-36398E2151EB}" destId="{513B1EE4-FAAC-4432-A187-765FEA30F336}" srcOrd="0" destOrd="0" presId="urn:microsoft.com/office/officeart/2005/8/layout/hList1"/>
    <dgm:cxn modelId="{DAEAF6F5-D770-4E90-9CFA-ED219DC65CF9}" srcId="{E876E0C6-B8E5-4EDE-B1BA-36398E2151EB}" destId="{987FFBA9-C8CF-4E32-BFB7-151C2336561B}" srcOrd="0" destOrd="0" parTransId="{C60BB355-83E0-4486-8CB0-BC5D9C5A4E4A}" sibTransId="{08EF57D3-E473-4444-9A55-E9428DD58C66}"/>
    <dgm:cxn modelId="{FD5CF8AB-8701-424D-BCBE-974185314C30}" type="presOf" srcId="{3F355726-20A8-47D5-9CCB-C16E7E78E482}" destId="{2A9848EF-498A-4502-9EE7-1ECABEC7C8C0}" srcOrd="0" destOrd="0" presId="urn:microsoft.com/office/officeart/2005/8/layout/hList1"/>
    <dgm:cxn modelId="{E5E54380-A405-4866-8C06-4200678CC1A5}" srcId="{987FFBA9-C8CF-4E32-BFB7-151C2336561B}" destId="{3F355726-20A8-47D5-9CCB-C16E7E78E482}" srcOrd="0" destOrd="0" parTransId="{A73261DE-5FDB-4164-AB52-662B73CEE151}" sibTransId="{45785F43-CF0C-4395-9AE0-9C0638BC6533}"/>
    <dgm:cxn modelId="{25381E25-0C6E-499A-AF3A-0622F387FF40}" type="presOf" srcId="{987FFBA9-C8CF-4E32-BFB7-151C2336561B}" destId="{8C707522-3471-456C-A850-8D13169C106F}" srcOrd="0" destOrd="0" presId="urn:microsoft.com/office/officeart/2005/8/layout/hList1"/>
    <dgm:cxn modelId="{85F5A9C8-85A4-47FC-B472-606417072999}" type="presParOf" srcId="{513B1EE4-FAAC-4432-A187-765FEA30F336}" destId="{9E2F874A-9378-4EA3-AC8C-C2FCE883E664}" srcOrd="0" destOrd="0" presId="urn:microsoft.com/office/officeart/2005/8/layout/hList1"/>
    <dgm:cxn modelId="{0F25EA2A-88B3-48B5-BD9A-C963BAD15596}" type="presParOf" srcId="{9E2F874A-9378-4EA3-AC8C-C2FCE883E664}" destId="{8C707522-3471-456C-A850-8D13169C106F}" srcOrd="0" destOrd="0" presId="urn:microsoft.com/office/officeart/2005/8/layout/hList1"/>
    <dgm:cxn modelId="{33C9646A-37CE-4B2F-9BBA-11A7C6D3BEFC}" type="presParOf" srcId="{9E2F874A-9378-4EA3-AC8C-C2FCE883E664}" destId="{2A9848EF-498A-4502-9EE7-1ECABEC7C8C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6C875FB-F037-440E-A209-44DD3C1AF3C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6EEDC03-9B12-40A5-B9F4-E4DA893F8AFE}">
      <dgm:prSet custT="1"/>
      <dgm:spPr/>
      <dgm:t>
        <a:bodyPr/>
        <a:lstStyle/>
        <a:p>
          <a:pPr rtl="0"/>
          <a:r>
            <a:rPr lang="en-US" sz="2400" dirty="0" smtClean="0"/>
            <a:t>Joe can mow a lawn in 2 hours.  How long will it take him to mow three lawns?</a:t>
          </a:r>
          <a:endParaRPr lang="en-US" sz="2400" dirty="0"/>
        </a:p>
      </dgm:t>
    </dgm:pt>
    <dgm:pt modelId="{F7B16BB8-B6E6-49B3-9A86-B56DD0AB91A0}" type="parTrans" cxnId="{F916A831-E3C9-4514-854B-4B7E1AADB743}">
      <dgm:prSet/>
      <dgm:spPr/>
      <dgm:t>
        <a:bodyPr/>
        <a:lstStyle/>
        <a:p>
          <a:endParaRPr lang="en-US"/>
        </a:p>
      </dgm:t>
    </dgm:pt>
    <dgm:pt modelId="{02814D4D-D76A-4629-81AA-AE7E07392B15}" type="sibTrans" cxnId="{F916A831-E3C9-4514-854B-4B7E1AADB743}">
      <dgm:prSet/>
      <dgm:spPr/>
      <dgm:t>
        <a:bodyPr/>
        <a:lstStyle/>
        <a:p>
          <a:endParaRPr lang="en-US"/>
        </a:p>
      </dgm:t>
    </dgm:pt>
    <dgm:pt modelId="{E29D39C5-6A87-47DC-864B-1C454381721C}">
      <dgm:prSet custT="1"/>
      <dgm:spPr/>
      <dgm:t>
        <a:bodyPr/>
        <a:lstStyle/>
        <a:p>
          <a:pPr rtl="0"/>
          <a:r>
            <a:rPr lang="en-US" sz="2400" dirty="0" smtClean="0"/>
            <a:t>Joe can mow three lawns in 4 hours.  How long will it take him to mow six lawns?</a:t>
          </a:r>
          <a:endParaRPr lang="en-US" sz="2400" dirty="0"/>
        </a:p>
      </dgm:t>
    </dgm:pt>
    <dgm:pt modelId="{594FF571-D359-4388-91D5-9EFA0C63C0A7}" type="parTrans" cxnId="{696D5653-9FF8-4A27-8892-03CBAA0AEFCB}">
      <dgm:prSet/>
      <dgm:spPr/>
      <dgm:t>
        <a:bodyPr/>
        <a:lstStyle/>
        <a:p>
          <a:endParaRPr lang="en-US"/>
        </a:p>
      </dgm:t>
    </dgm:pt>
    <dgm:pt modelId="{79CEF009-0941-495E-BDA0-79F32011EEB3}" type="sibTrans" cxnId="{696D5653-9FF8-4A27-8892-03CBAA0AEFCB}">
      <dgm:prSet/>
      <dgm:spPr/>
      <dgm:t>
        <a:bodyPr/>
        <a:lstStyle/>
        <a:p>
          <a:endParaRPr lang="en-US"/>
        </a:p>
      </dgm:t>
    </dgm:pt>
    <dgm:pt modelId="{AF77EA86-9B75-4738-898C-56F762BEC62E}">
      <dgm:prSet custT="1"/>
      <dgm:spPr/>
      <dgm:t>
        <a:bodyPr/>
        <a:lstStyle/>
        <a:p>
          <a:pPr rtl="0"/>
          <a:r>
            <a:rPr lang="en-US" sz="2000" dirty="0" smtClean="0"/>
            <a:t>If it took 7 hours to mow 4 lawns, then at that rate, how many lawns could be mowed in 35 hours?  At what rate were lawns being mowed?</a:t>
          </a:r>
          <a:endParaRPr lang="en-US" sz="2000" dirty="0"/>
        </a:p>
      </dgm:t>
    </dgm:pt>
    <dgm:pt modelId="{305EF862-E5DE-4F9B-A46A-9C1C04F24AC8}" type="parTrans" cxnId="{DF58F894-A398-4F79-A899-98F58B5201BD}">
      <dgm:prSet/>
      <dgm:spPr/>
      <dgm:t>
        <a:bodyPr/>
        <a:lstStyle/>
        <a:p>
          <a:endParaRPr lang="en-US"/>
        </a:p>
      </dgm:t>
    </dgm:pt>
    <dgm:pt modelId="{F7BD8093-A688-4AC6-AEF0-24A9EF570D1C}" type="sibTrans" cxnId="{DF58F894-A398-4F79-A899-98F58B5201BD}">
      <dgm:prSet/>
      <dgm:spPr/>
      <dgm:t>
        <a:bodyPr/>
        <a:lstStyle/>
        <a:p>
          <a:endParaRPr lang="en-US"/>
        </a:p>
      </dgm:t>
    </dgm:pt>
    <dgm:pt modelId="{3BE53EAB-916A-4BAD-9CE3-838B3A4B94DC}">
      <dgm:prSet custT="1"/>
      <dgm:spPr/>
      <dgm:t>
        <a:bodyPr/>
        <a:lstStyle/>
        <a:p>
          <a:pPr rtl="0"/>
          <a:r>
            <a:rPr lang="en-US" sz="2400" dirty="0" smtClean="0"/>
            <a:t>If it took 2 hours to mow 3 lawns, how much can be mowed in 20 minutes?</a:t>
          </a:r>
          <a:endParaRPr lang="en-US" sz="2400" dirty="0"/>
        </a:p>
      </dgm:t>
    </dgm:pt>
    <dgm:pt modelId="{F33DF6F8-BF76-447D-8249-04111B1F2744}" type="parTrans" cxnId="{C0F9F889-8266-445F-AFFF-1115FFE2A670}">
      <dgm:prSet/>
      <dgm:spPr/>
      <dgm:t>
        <a:bodyPr/>
        <a:lstStyle/>
        <a:p>
          <a:endParaRPr lang="en-US"/>
        </a:p>
      </dgm:t>
    </dgm:pt>
    <dgm:pt modelId="{3E879BA4-2484-475F-8F2F-552ABE184D5F}" type="sibTrans" cxnId="{C0F9F889-8266-445F-AFFF-1115FFE2A670}">
      <dgm:prSet/>
      <dgm:spPr/>
      <dgm:t>
        <a:bodyPr/>
        <a:lstStyle/>
        <a:p>
          <a:endParaRPr lang="en-US"/>
        </a:p>
      </dgm:t>
    </dgm:pt>
    <dgm:pt modelId="{CED4E12F-A433-40E1-9873-6C84921E9DA4}">
      <dgm:prSet/>
      <dgm:spPr/>
      <dgm:t>
        <a:bodyPr/>
        <a:lstStyle/>
        <a:p>
          <a:pPr rtl="0"/>
          <a:r>
            <a:rPr lang="en-US" smtClean="0"/>
            <a:t>Jeremy has two 7-foot-long boards. He needs to cut pieces that are 15 inches long from the boards. What is the greatest number of 15-inch pieces he can cut from the two boards? </a:t>
          </a:r>
          <a:endParaRPr lang="en-US"/>
        </a:p>
      </dgm:t>
    </dgm:pt>
    <dgm:pt modelId="{E924404B-3E68-4101-B938-127C1025A7EF}" type="parTrans" cxnId="{5545583B-4F43-40FD-ACCB-E9BE8B9A0F6E}">
      <dgm:prSet/>
      <dgm:spPr/>
      <dgm:t>
        <a:bodyPr/>
        <a:lstStyle/>
        <a:p>
          <a:endParaRPr lang="en-US"/>
        </a:p>
      </dgm:t>
    </dgm:pt>
    <dgm:pt modelId="{E1580471-1620-4D19-8E96-FF74DF7480FA}" type="sibTrans" cxnId="{5545583B-4F43-40FD-ACCB-E9BE8B9A0F6E}">
      <dgm:prSet/>
      <dgm:spPr/>
      <dgm:t>
        <a:bodyPr/>
        <a:lstStyle/>
        <a:p>
          <a:endParaRPr lang="en-US"/>
        </a:p>
      </dgm:t>
    </dgm:pt>
    <dgm:pt modelId="{B4DDDB5D-C2C5-472D-AF53-DD268F0E8BE6}" type="pres">
      <dgm:prSet presAssocID="{66C875FB-F037-440E-A209-44DD3C1AF3CF}" presName="diagram" presStyleCnt="0">
        <dgm:presLayoutVars>
          <dgm:dir/>
          <dgm:resizeHandles val="exact"/>
        </dgm:presLayoutVars>
      </dgm:prSet>
      <dgm:spPr/>
      <dgm:t>
        <a:bodyPr/>
        <a:lstStyle/>
        <a:p>
          <a:endParaRPr lang="en-US"/>
        </a:p>
      </dgm:t>
    </dgm:pt>
    <dgm:pt modelId="{F02C38A9-EBBA-490B-958C-3C7F9951FBD9}" type="pres">
      <dgm:prSet presAssocID="{F6EEDC03-9B12-40A5-B9F4-E4DA893F8AFE}" presName="node" presStyleLbl="node1" presStyleIdx="0" presStyleCnt="5">
        <dgm:presLayoutVars>
          <dgm:bulletEnabled val="1"/>
        </dgm:presLayoutVars>
      </dgm:prSet>
      <dgm:spPr/>
      <dgm:t>
        <a:bodyPr/>
        <a:lstStyle/>
        <a:p>
          <a:endParaRPr lang="en-US"/>
        </a:p>
      </dgm:t>
    </dgm:pt>
    <dgm:pt modelId="{994591D3-FA2D-4177-BC40-936C99D531DD}" type="pres">
      <dgm:prSet presAssocID="{02814D4D-D76A-4629-81AA-AE7E07392B15}" presName="sibTrans" presStyleCnt="0"/>
      <dgm:spPr/>
    </dgm:pt>
    <dgm:pt modelId="{5B5D8281-C4F5-4C05-9AE1-DEC7308E513E}" type="pres">
      <dgm:prSet presAssocID="{E29D39C5-6A87-47DC-864B-1C454381721C}" presName="node" presStyleLbl="node1" presStyleIdx="1" presStyleCnt="5">
        <dgm:presLayoutVars>
          <dgm:bulletEnabled val="1"/>
        </dgm:presLayoutVars>
      </dgm:prSet>
      <dgm:spPr/>
      <dgm:t>
        <a:bodyPr/>
        <a:lstStyle/>
        <a:p>
          <a:endParaRPr lang="en-US"/>
        </a:p>
      </dgm:t>
    </dgm:pt>
    <dgm:pt modelId="{C0570C96-C014-497C-8424-024DD73D7A21}" type="pres">
      <dgm:prSet presAssocID="{79CEF009-0941-495E-BDA0-79F32011EEB3}" presName="sibTrans" presStyleCnt="0"/>
      <dgm:spPr/>
    </dgm:pt>
    <dgm:pt modelId="{3172B5E5-4D8F-4AC0-BD69-337F02F5582C}" type="pres">
      <dgm:prSet presAssocID="{AF77EA86-9B75-4738-898C-56F762BEC62E}" presName="node" presStyleLbl="node1" presStyleIdx="2" presStyleCnt="5">
        <dgm:presLayoutVars>
          <dgm:bulletEnabled val="1"/>
        </dgm:presLayoutVars>
      </dgm:prSet>
      <dgm:spPr/>
      <dgm:t>
        <a:bodyPr/>
        <a:lstStyle/>
        <a:p>
          <a:endParaRPr lang="en-US"/>
        </a:p>
      </dgm:t>
    </dgm:pt>
    <dgm:pt modelId="{816D51C7-9D94-4E6D-AE0B-83BB63EA3C61}" type="pres">
      <dgm:prSet presAssocID="{F7BD8093-A688-4AC6-AEF0-24A9EF570D1C}" presName="sibTrans" presStyleCnt="0"/>
      <dgm:spPr/>
    </dgm:pt>
    <dgm:pt modelId="{9A245371-2BA5-4A80-BC2B-CAAB0C8CC3BD}" type="pres">
      <dgm:prSet presAssocID="{3BE53EAB-916A-4BAD-9CE3-838B3A4B94DC}" presName="node" presStyleLbl="node1" presStyleIdx="3" presStyleCnt="5">
        <dgm:presLayoutVars>
          <dgm:bulletEnabled val="1"/>
        </dgm:presLayoutVars>
      </dgm:prSet>
      <dgm:spPr/>
      <dgm:t>
        <a:bodyPr/>
        <a:lstStyle/>
        <a:p>
          <a:endParaRPr lang="en-US"/>
        </a:p>
      </dgm:t>
    </dgm:pt>
    <dgm:pt modelId="{12698533-B9BE-4F5C-8655-3E1EABF7B311}" type="pres">
      <dgm:prSet presAssocID="{3E879BA4-2484-475F-8F2F-552ABE184D5F}" presName="sibTrans" presStyleCnt="0"/>
      <dgm:spPr/>
    </dgm:pt>
    <dgm:pt modelId="{A6EFFB56-24C7-4007-B469-772D784A2DA2}" type="pres">
      <dgm:prSet presAssocID="{CED4E12F-A433-40E1-9873-6C84921E9DA4}" presName="node" presStyleLbl="node1" presStyleIdx="4" presStyleCnt="5">
        <dgm:presLayoutVars>
          <dgm:bulletEnabled val="1"/>
        </dgm:presLayoutVars>
      </dgm:prSet>
      <dgm:spPr/>
      <dgm:t>
        <a:bodyPr/>
        <a:lstStyle/>
        <a:p>
          <a:endParaRPr lang="en-US"/>
        </a:p>
      </dgm:t>
    </dgm:pt>
  </dgm:ptLst>
  <dgm:cxnLst>
    <dgm:cxn modelId="{DF58F894-A398-4F79-A899-98F58B5201BD}" srcId="{66C875FB-F037-440E-A209-44DD3C1AF3CF}" destId="{AF77EA86-9B75-4738-898C-56F762BEC62E}" srcOrd="2" destOrd="0" parTransId="{305EF862-E5DE-4F9B-A46A-9C1C04F24AC8}" sibTransId="{F7BD8093-A688-4AC6-AEF0-24A9EF570D1C}"/>
    <dgm:cxn modelId="{688D049E-DF2B-499E-A371-1C82FE5D7E8E}" type="presOf" srcId="{CED4E12F-A433-40E1-9873-6C84921E9DA4}" destId="{A6EFFB56-24C7-4007-B469-772D784A2DA2}" srcOrd="0" destOrd="0" presId="urn:microsoft.com/office/officeart/2005/8/layout/default"/>
    <dgm:cxn modelId="{C0F9F889-8266-445F-AFFF-1115FFE2A670}" srcId="{66C875FB-F037-440E-A209-44DD3C1AF3CF}" destId="{3BE53EAB-916A-4BAD-9CE3-838B3A4B94DC}" srcOrd="3" destOrd="0" parTransId="{F33DF6F8-BF76-447D-8249-04111B1F2744}" sibTransId="{3E879BA4-2484-475F-8F2F-552ABE184D5F}"/>
    <dgm:cxn modelId="{B88E2A3A-FACC-42C6-A882-54569EBE3B0B}" type="presOf" srcId="{E29D39C5-6A87-47DC-864B-1C454381721C}" destId="{5B5D8281-C4F5-4C05-9AE1-DEC7308E513E}" srcOrd="0" destOrd="0" presId="urn:microsoft.com/office/officeart/2005/8/layout/default"/>
    <dgm:cxn modelId="{696D5653-9FF8-4A27-8892-03CBAA0AEFCB}" srcId="{66C875FB-F037-440E-A209-44DD3C1AF3CF}" destId="{E29D39C5-6A87-47DC-864B-1C454381721C}" srcOrd="1" destOrd="0" parTransId="{594FF571-D359-4388-91D5-9EFA0C63C0A7}" sibTransId="{79CEF009-0941-495E-BDA0-79F32011EEB3}"/>
    <dgm:cxn modelId="{F916A831-E3C9-4514-854B-4B7E1AADB743}" srcId="{66C875FB-F037-440E-A209-44DD3C1AF3CF}" destId="{F6EEDC03-9B12-40A5-B9F4-E4DA893F8AFE}" srcOrd="0" destOrd="0" parTransId="{F7B16BB8-B6E6-49B3-9A86-B56DD0AB91A0}" sibTransId="{02814D4D-D76A-4629-81AA-AE7E07392B15}"/>
    <dgm:cxn modelId="{65248226-74C3-4990-AC32-B42756E97998}" type="presOf" srcId="{66C875FB-F037-440E-A209-44DD3C1AF3CF}" destId="{B4DDDB5D-C2C5-472D-AF53-DD268F0E8BE6}" srcOrd="0" destOrd="0" presId="urn:microsoft.com/office/officeart/2005/8/layout/default"/>
    <dgm:cxn modelId="{A6CB68EC-CA20-4350-A967-CA31A849A13B}" type="presOf" srcId="{3BE53EAB-916A-4BAD-9CE3-838B3A4B94DC}" destId="{9A245371-2BA5-4A80-BC2B-CAAB0C8CC3BD}" srcOrd="0" destOrd="0" presId="urn:microsoft.com/office/officeart/2005/8/layout/default"/>
    <dgm:cxn modelId="{80DE57EA-42E0-4FA4-BDF4-5F0A51BFF7E7}" type="presOf" srcId="{F6EEDC03-9B12-40A5-B9F4-E4DA893F8AFE}" destId="{F02C38A9-EBBA-490B-958C-3C7F9951FBD9}" srcOrd="0" destOrd="0" presId="urn:microsoft.com/office/officeart/2005/8/layout/default"/>
    <dgm:cxn modelId="{87817329-053D-4505-B5AA-B893B9714859}" type="presOf" srcId="{AF77EA86-9B75-4738-898C-56F762BEC62E}" destId="{3172B5E5-4D8F-4AC0-BD69-337F02F5582C}" srcOrd="0" destOrd="0" presId="urn:microsoft.com/office/officeart/2005/8/layout/default"/>
    <dgm:cxn modelId="{5545583B-4F43-40FD-ACCB-E9BE8B9A0F6E}" srcId="{66C875FB-F037-440E-A209-44DD3C1AF3CF}" destId="{CED4E12F-A433-40E1-9873-6C84921E9DA4}" srcOrd="4" destOrd="0" parTransId="{E924404B-3E68-4101-B938-127C1025A7EF}" sibTransId="{E1580471-1620-4D19-8E96-FF74DF7480FA}"/>
    <dgm:cxn modelId="{710E8DBD-F8A9-4476-A57B-79F99FE7313F}" type="presParOf" srcId="{B4DDDB5D-C2C5-472D-AF53-DD268F0E8BE6}" destId="{F02C38A9-EBBA-490B-958C-3C7F9951FBD9}" srcOrd="0" destOrd="0" presId="urn:microsoft.com/office/officeart/2005/8/layout/default"/>
    <dgm:cxn modelId="{05687600-6D28-4B15-8A5A-C4F65B132274}" type="presParOf" srcId="{B4DDDB5D-C2C5-472D-AF53-DD268F0E8BE6}" destId="{994591D3-FA2D-4177-BC40-936C99D531DD}" srcOrd="1" destOrd="0" presId="urn:microsoft.com/office/officeart/2005/8/layout/default"/>
    <dgm:cxn modelId="{B405E0E6-08B7-4C34-80AC-B3966038EFBD}" type="presParOf" srcId="{B4DDDB5D-C2C5-472D-AF53-DD268F0E8BE6}" destId="{5B5D8281-C4F5-4C05-9AE1-DEC7308E513E}" srcOrd="2" destOrd="0" presId="urn:microsoft.com/office/officeart/2005/8/layout/default"/>
    <dgm:cxn modelId="{947804B4-F448-4689-90C7-E2447631EF5A}" type="presParOf" srcId="{B4DDDB5D-C2C5-472D-AF53-DD268F0E8BE6}" destId="{C0570C96-C014-497C-8424-024DD73D7A21}" srcOrd="3" destOrd="0" presId="urn:microsoft.com/office/officeart/2005/8/layout/default"/>
    <dgm:cxn modelId="{7B2A1823-8E98-497A-A2BF-F1E22DBF8B2D}" type="presParOf" srcId="{B4DDDB5D-C2C5-472D-AF53-DD268F0E8BE6}" destId="{3172B5E5-4D8F-4AC0-BD69-337F02F5582C}" srcOrd="4" destOrd="0" presId="urn:microsoft.com/office/officeart/2005/8/layout/default"/>
    <dgm:cxn modelId="{54E3B72C-754E-4677-9E50-6C9AC1E5F42B}" type="presParOf" srcId="{B4DDDB5D-C2C5-472D-AF53-DD268F0E8BE6}" destId="{816D51C7-9D94-4E6D-AE0B-83BB63EA3C61}" srcOrd="5" destOrd="0" presId="urn:microsoft.com/office/officeart/2005/8/layout/default"/>
    <dgm:cxn modelId="{8AA02823-3793-477E-8DAA-087A886E8C96}" type="presParOf" srcId="{B4DDDB5D-C2C5-472D-AF53-DD268F0E8BE6}" destId="{9A245371-2BA5-4A80-BC2B-CAAB0C8CC3BD}" srcOrd="6" destOrd="0" presId="urn:microsoft.com/office/officeart/2005/8/layout/default"/>
    <dgm:cxn modelId="{638A6BBE-7F8B-46B9-9C02-21068FD57D27}" type="presParOf" srcId="{B4DDDB5D-C2C5-472D-AF53-DD268F0E8BE6}" destId="{12698533-B9BE-4F5C-8655-3E1EABF7B311}" srcOrd="7" destOrd="0" presId="urn:microsoft.com/office/officeart/2005/8/layout/default"/>
    <dgm:cxn modelId="{932502D3-7DC0-4BEA-AB37-10708E9C7A87}" type="presParOf" srcId="{B4DDDB5D-C2C5-472D-AF53-DD268F0E8BE6}" destId="{A6EFFB56-24C7-4007-B469-772D784A2DA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AB1E9F6-8AD4-45FD-8452-8D5A5B0F402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0CD4A50-C6A2-4902-A4AD-A40DEB9DFF9D}">
      <dgm:prSet/>
      <dgm:spPr/>
      <dgm:t>
        <a:bodyPr/>
        <a:lstStyle/>
        <a:p>
          <a:pPr rtl="0"/>
          <a:r>
            <a:rPr lang="en-US" smtClean="0"/>
            <a:t>Standards (and objectives) are </a:t>
          </a:r>
          <a:r>
            <a:rPr lang="en-US" u="sng" smtClean="0"/>
            <a:t>meaningless</a:t>
          </a:r>
          <a:r>
            <a:rPr lang="en-US" smtClean="0"/>
            <a:t> until you define how to assess them.</a:t>
          </a:r>
          <a:endParaRPr lang="en-US"/>
        </a:p>
      </dgm:t>
    </dgm:pt>
    <dgm:pt modelId="{60F618CA-DC98-44BD-8E88-DE403FFAD6ED}" type="parTrans" cxnId="{24FB220C-EAC3-458E-B39F-7E34E22ADF5E}">
      <dgm:prSet/>
      <dgm:spPr/>
      <dgm:t>
        <a:bodyPr/>
        <a:lstStyle/>
        <a:p>
          <a:endParaRPr lang="en-US"/>
        </a:p>
      </dgm:t>
    </dgm:pt>
    <dgm:pt modelId="{FDBADB5D-6463-40B4-915A-E76093DB27DB}" type="sibTrans" cxnId="{24FB220C-EAC3-458E-B39F-7E34E22ADF5E}">
      <dgm:prSet/>
      <dgm:spPr/>
      <dgm:t>
        <a:bodyPr/>
        <a:lstStyle/>
        <a:p>
          <a:endParaRPr lang="en-US"/>
        </a:p>
      </dgm:t>
    </dgm:pt>
    <dgm:pt modelId="{6A20121E-6513-4C0E-9F8F-EC008029F61B}">
      <dgm:prSet/>
      <dgm:spPr/>
      <dgm:t>
        <a:bodyPr/>
        <a:lstStyle/>
        <a:p>
          <a:pPr rtl="0"/>
          <a:r>
            <a:rPr lang="en-US" smtClean="0"/>
            <a:t>Because of this, assessments are the </a:t>
          </a:r>
          <a:r>
            <a:rPr lang="en-US" u="sng" smtClean="0"/>
            <a:t>starting</a:t>
          </a:r>
          <a:r>
            <a:rPr lang="en-US" smtClean="0"/>
            <a:t> point for instruction, not the end.  </a:t>
          </a:r>
          <a:endParaRPr lang="en-US"/>
        </a:p>
      </dgm:t>
    </dgm:pt>
    <dgm:pt modelId="{614CCAB4-7F91-49AA-B492-6580491461B4}" type="parTrans" cxnId="{0F075AB0-CE91-4756-A39D-1024AC4B9007}">
      <dgm:prSet/>
      <dgm:spPr/>
      <dgm:t>
        <a:bodyPr/>
        <a:lstStyle/>
        <a:p>
          <a:endParaRPr lang="en-US"/>
        </a:p>
      </dgm:t>
    </dgm:pt>
    <dgm:pt modelId="{2682A20B-40D7-4DA3-B0C2-4AFD9A38D15B}" type="sibTrans" cxnId="{0F075AB0-CE91-4756-A39D-1024AC4B9007}">
      <dgm:prSet/>
      <dgm:spPr/>
      <dgm:t>
        <a:bodyPr/>
        <a:lstStyle/>
        <a:p>
          <a:endParaRPr lang="en-US"/>
        </a:p>
      </dgm:t>
    </dgm:pt>
    <dgm:pt modelId="{35781920-53BB-4A7E-BF1A-91113D34CCD4}" type="pres">
      <dgm:prSet presAssocID="{AAB1E9F6-8AD4-45FD-8452-8D5A5B0F4020}" presName="diagram" presStyleCnt="0">
        <dgm:presLayoutVars>
          <dgm:dir/>
          <dgm:resizeHandles val="exact"/>
        </dgm:presLayoutVars>
      </dgm:prSet>
      <dgm:spPr/>
      <dgm:t>
        <a:bodyPr/>
        <a:lstStyle/>
        <a:p>
          <a:endParaRPr lang="en-US"/>
        </a:p>
      </dgm:t>
    </dgm:pt>
    <dgm:pt modelId="{A0BE5765-A77F-478E-A930-15EF62473DB1}" type="pres">
      <dgm:prSet presAssocID="{F0CD4A50-C6A2-4902-A4AD-A40DEB9DFF9D}" presName="node" presStyleLbl="node1" presStyleIdx="0" presStyleCnt="2">
        <dgm:presLayoutVars>
          <dgm:bulletEnabled val="1"/>
        </dgm:presLayoutVars>
      </dgm:prSet>
      <dgm:spPr/>
      <dgm:t>
        <a:bodyPr/>
        <a:lstStyle/>
        <a:p>
          <a:endParaRPr lang="en-US"/>
        </a:p>
      </dgm:t>
    </dgm:pt>
    <dgm:pt modelId="{55CCDC30-975F-4C1C-BAD8-F382348BECAD}" type="pres">
      <dgm:prSet presAssocID="{FDBADB5D-6463-40B4-915A-E76093DB27DB}" presName="sibTrans" presStyleCnt="0"/>
      <dgm:spPr/>
    </dgm:pt>
    <dgm:pt modelId="{890FD903-6EA8-4F25-B158-F80566A8D08D}" type="pres">
      <dgm:prSet presAssocID="{6A20121E-6513-4C0E-9F8F-EC008029F61B}" presName="node" presStyleLbl="node1" presStyleIdx="1" presStyleCnt="2">
        <dgm:presLayoutVars>
          <dgm:bulletEnabled val="1"/>
        </dgm:presLayoutVars>
      </dgm:prSet>
      <dgm:spPr/>
      <dgm:t>
        <a:bodyPr/>
        <a:lstStyle/>
        <a:p>
          <a:endParaRPr lang="en-US"/>
        </a:p>
      </dgm:t>
    </dgm:pt>
  </dgm:ptLst>
  <dgm:cxnLst>
    <dgm:cxn modelId="{24FB220C-EAC3-458E-B39F-7E34E22ADF5E}" srcId="{AAB1E9F6-8AD4-45FD-8452-8D5A5B0F4020}" destId="{F0CD4A50-C6A2-4902-A4AD-A40DEB9DFF9D}" srcOrd="0" destOrd="0" parTransId="{60F618CA-DC98-44BD-8E88-DE403FFAD6ED}" sibTransId="{FDBADB5D-6463-40B4-915A-E76093DB27DB}"/>
    <dgm:cxn modelId="{C30BF3BE-F8D1-449C-8EA1-C91860B2D677}" type="presOf" srcId="{F0CD4A50-C6A2-4902-A4AD-A40DEB9DFF9D}" destId="{A0BE5765-A77F-478E-A930-15EF62473DB1}" srcOrd="0" destOrd="0" presId="urn:microsoft.com/office/officeart/2005/8/layout/default"/>
    <dgm:cxn modelId="{9B53EC2D-79A9-44F3-8246-9D680892BCAA}" type="presOf" srcId="{6A20121E-6513-4C0E-9F8F-EC008029F61B}" destId="{890FD903-6EA8-4F25-B158-F80566A8D08D}" srcOrd="0" destOrd="0" presId="urn:microsoft.com/office/officeart/2005/8/layout/default"/>
    <dgm:cxn modelId="{FE5F5407-6148-46E5-998C-1BE1C9CF3241}" type="presOf" srcId="{AAB1E9F6-8AD4-45FD-8452-8D5A5B0F4020}" destId="{35781920-53BB-4A7E-BF1A-91113D34CCD4}" srcOrd="0" destOrd="0" presId="urn:microsoft.com/office/officeart/2005/8/layout/default"/>
    <dgm:cxn modelId="{0F075AB0-CE91-4756-A39D-1024AC4B9007}" srcId="{AAB1E9F6-8AD4-45FD-8452-8D5A5B0F4020}" destId="{6A20121E-6513-4C0E-9F8F-EC008029F61B}" srcOrd="1" destOrd="0" parTransId="{614CCAB4-7F91-49AA-B492-6580491461B4}" sibTransId="{2682A20B-40D7-4DA3-B0C2-4AFD9A38D15B}"/>
    <dgm:cxn modelId="{08944BBC-6663-487C-A371-41D170174E40}" type="presParOf" srcId="{35781920-53BB-4A7E-BF1A-91113D34CCD4}" destId="{A0BE5765-A77F-478E-A930-15EF62473DB1}" srcOrd="0" destOrd="0" presId="urn:microsoft.com/office/officeart/2005/8/layout/default"/>
    <dgm:cxn modelId="{B40246F7-7F7C-4A9A-B136-68F0388384E7}" type="presParOf" srcId="{35781920-53BB-4A7E-BF1A-91113D34CCD4}" destId="{55CCDC30-975F-4C1C-BAD8-F382348BECAD}" srcOrd="1" destOrd="0" presId="urn:microsoft.com/office/officeart/2005/8/layout/default"/>
    <dgm:cxn modelId="{959064BA-5811-4B00-AE58-E590DF5ECAB2}" type="presParOf" srcId="{35781920-53BB-4A7E-BF1A-91113D34CCD4}" destId="{890FD903-6EA8-4F25-B158-F80566A8D08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C0C0A81-9504-4669-89D0-7EEA3F1F1019}"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E96129B7-E6A0-4082-BEB6-A1EF8147FB6F}">
      <dgm:prSet phldrT="[Text]"/>
      <dgm:spPr/>
      <dgm:t>
        <a:bodyPr/>
        <a:lstStyle/>
        <a:p>
          <a:r>
            <a:rPr lang="en-US" dirty="0" smtClean="0"/>
            <a:t>Sample Assessment Items</a:t>
          </a:r>
          <a:endParaRPr lang="en-US" dirty="0"/>
        </a:p>
      </dgm:t>
    </dgm:pt>
    <dgm:pt modelId="{E06A63E8-6CA1-43AB-92B6-065218119BEE}" type="parTrans" cxnId="{0BFCC596-EBE6-4EFE-96C2-31EBB16BFEF0}">
      <dgm:prSet/>
      <dgm:spPr/>
      <dgm:t>
        <a:bodyPr/>
        <a:lstStyle/>
        <a:p>
          <a:endParaRPr lang="en-US"/>
        </a:p>
      </dgm:t>
    </dgm:pt>
    <dgm:pt modelId="{D2703A21-67FD-40CA-B19C-E42DD78592FE}" type="sibTrans" cxnId="{0BFCC596-EBE6-4EFE-96C2-31EBB16BFEF0}">
      <dgm:prSet/>
      <dgm:spPr/>
      <dgm:t>
        <a:bodyPr/>
        <a:lstStyle/>
        <a:p>
          <a:endParaRPr lang="en-US"/>
        </a:p>
      </dgm:t>
    </dgm:pt>
    <dgm:pt modelId="{05BEB931-DBE5-4366-9C09-10234FB70350}">
      <dgm:prSet phldrT="[Text]"/>
      <dgm:spPr/>
      <dgm:t>
        <a:bodyPr/>
        <a:lstStyle/>
        <a:p>
          <a:r>
            <a:rPr lang="en-US" dirty="0" smtClean="0"/>
            <a:t>SBAC</a:t>
          </a:r>
          <a:endParaRPr lang="en-US" dirty="0"/>
        </a:p>
      </dgm:t>
    </dgm:pt>
    <dgm:pt modelId="{97EF7BB6-7C26-4567-9210-F7A1C2BC42A7}" type="parTrans" cxnId="{D72C156D-FC1B-4CC2-B3B4-D11AC5D30B6C}">
      <dgm:prSet/>
      <dgm:spPr/>
      <dgm:t>
        <a:bodyPr/>
        <a:lstStyle/>
        <a:p>
          <a:endParaRPr lang="en-US"/>
        </a:p>
      </dgm:t>
    </dgm:pt>
    <dgm:pt modelId="{5ED07AB4-824A-4E27-82E4-A59887BA1130}" type="sibTrans" cxnId="{D72C156D-FC1B-4CC2-B3B4-D11AC5D30B6C}">
      <dgm:prSet/>
      <dgm:spPr/>
      <dgm:t>
        <a:bodyPr/>
        <a:lstStyle/>
        <a:p>
          <a:endParaRPr lang="en-US"/>
        </a:p>
      </dgm:t>
    </dgm:pt>
    <dgm:pt modelId="{17170C07-DABE-4ADF-96F1-376096CD9996}">
      <dgm:prSet phldrT="[Text]"/>
      <dgm:spPr/>
      <dgm:t>
        <a:bodyPr/>
        <a:lstStyle/>
        <a:p>
          <a:r>
            <a:rPr lang="en-US" dirty="0" smtClean="0"/>
            <a:t>NYS Common Core</a:t>
          </a:r>
          <a:endParaRPr lang="en-US" dirty="0"/>
        </a:p>
      </dgm:t>
    </dgm:pt>
    <dgm:pt modelId="{83086C93-42D7-472C-965F-43B6142CAFDF}" type="parTrans" cxnId="{FBC8640C-4C31-4992-BE49-B1B3822DAAE0}">
      <dgm:prSet/>
      <dgm:spPr/>
      <dgm:t>
        <a:bodyPr/>
        <a:lstStyle/>
        <a:p>
          <a:endParaRPr lang="en-US"/>
        </a:p>
      </dgm:t>
    </dgm:pt>
    <dgm:pt modelId="{EC689D4B-B2B6-46C0-95D1-6193625FBC7F}" type="sibTrans" cxnId="{FBC8640C-4C31-4992-BE49-B1B3822DAAE0}">
      <dgm:prSet/>
      <dgm:spPr/>
      <dgm:t>
        <a:bodyPr/>
        <a:lstStyle/>
        <a:p>
          <a:endParaRPr lang="en-US"/>
        </a:p>
      </dgm:t>
    </dgm:pt>
    <dgm:pt modelId="{8B747FE8-6395-4925-8125-724253E48888}" type="pres">
      <dgm:prSet presAssocID="{6C0C0A81-9504-4669-89D0-7EEA3F1F1019}" presName="layout" presStyleCnt="0">
        <dgm:presLayoutVars>
          <dgm:chMax/>
          <dgm:chPref/>
          <dgm:dir/>
          <dgm:animOne val="branch"/>
          <dgm:animLvl val="lvl"/>
          <dgm:resizeHandles/>
        </dgm:presLayoutVars>
      </dgm:prSet>
      <dgm:spPr/>
    </dgm:pt>
    <dgm:pt modelId="{26A41DC2-8ADD-455C-B947-5C392599FF6C}" type="pres">
      <dgm:prSet presAssocID="{E96129B7-E6A0-4082-BEB6-A1EF8147FB6F}" presName="root" presStyleCnt="0">
        <dgm:presLayoutVars>
          <dgm:chMax/>
          <dgm:chPref val="4"/>
        </dgm:presLayoutVars>
      </dgm:prSet>
      <dgm:spPr/>
    </dgm:pt>
    <dgm:pt modelId="{6ED64530-26FF-41BC-9DD8-07F90D5C5D9C}" type="pres">
      <dgm:prSet presAssocID="{E96129B7-E6A0-4082-BEB6-A1EF8147FB6F}" presName="rootComposite" presStyleCnt="0">
        <dgm:presLayoutVars/>
      </dgm:prSet>
      <dgm:spPr/>
    </dgm:pt>
    <dgm:pt modelId="{B78C5CDF-033D-4D99-8126-DDFC4D8315F8}" type="pres">
      <dgm:prSet presAssocID="{E96129B7-E6A0-4082-BEB6-A1EF8147FB6F}" presName="rootText" presStyleLbl="node0" presStyleIdx="0" presStyleCnt="1">
        <dgm:presLayoutVars>
          <dgm:chMax/>
          <dgm:chPref val="4"/>
        </dgm:presLayoutVars>
      </dgm:prSet>
      <dgm:spPr/>
    </dgm:pt>
    <dgm:pt modelId="{FC187ABB-B328-40DE-9A8D-FFDAB0DA4EE5}" type="pres">
      <dgm:prSet presAssocID="{E96129B7-E6A0-4082-BEB6-A1EF8147FB6F}" presName="childShape" presStyleCnt="0">
        <dgm:presLayoutVars>
          <dgm:chMax val="0"/>
          <dgm:chPref val="0"/>
        </dgm:presLayoutVars>
      </dgm:prSet>
      <dgm:spPr/>
    </dgm:pt>
    <dgm:pt modelId="{8194D3A7-0E31-454B-BAFF-84D78C5F8D26}" type="pres">
      <dgm:prSet presAssocID="{05BEB931-DBE5-4366-9C09-10234FB70350}" presName="childComposite" presStyleCnt="0">
        <dgm:presLayoutVars>
          <dgm:chMax val="0"/>
          <dgm:chPref val="0"/>
        </dgm:presLayoutVars>
      </dgm:prSet>
      <dgm:spPr/>
    </dgm:pt>
    <dgm:pt modelId="{412464F2-C40F-4DAC-A513-EA5BB1FA861D}" type="pres">
      <dgm:prSet presAssocID="{05BEB931-DBE5-4366-9C09-10234FB70350}" presName="Image" presStyleLbl="node1" presStyleIdx="0" presStyleCnt="2"/>
      <dgm:spPr>
        <a:blipFill rotWithShape="1">
          <a:blip xmlns:r="http://schemas.openxmlformats.org/officeDocument/2006/relationships" r:embed="rId1"/>
          <a:stretch>
            <a:fillRect/>
          </a:stretch>
        </a:blipFill>
      </dgm:spPr>
    </dgm:pt>
    <dgm:pt modelId="{D3D6CFF7-84BC-44D6-9980-539C85D8B90D}" type="pres">
      <dgm:prSet presAssocID="{05BEB931-DBE5-4366-9C09-10234FB70350}" presName="childText" presStyleLbl="lnNode1" presStyleIdx="0" presStyleCnt="2">
        <dgm:presLayoutVars>
          <dgm:chMax val="0"/>
          <dgm:chPref val="0"/>
          <dgm:bulletEnabled val="1"/>
        </dgm:presLayoutVars>
      </dgm:prSet>
      <dgm:spPr/>
    </dgm:pt>
    <dgm:pt modelId="{B06C9CCA-B7C4-4859-8020-427F4F607665}" type="pres">
      <dgm:prSet presAssocID="{17170C07-DABE-4ADF-96F1-376096CD9996}" presName="childComposite" presStyleCnt="0">
        <dgm:presLayoutVars>
          <dgm:chMax val="0"/>
          <dgm:chPref val="0"/>
        </dgm:presLayoutVars>
      </dgm:prSet>
      <dgm:spPr/>
    </dgm:pt>
    <dgm:pt modelId="{81D25ECA-2ECE-4D29-97A7-957F2FD8B018}" type="pres">
      <dgm:prSet presAssocID="{17170C07-DABE-4ADF-96F1-376096CD9996}" presName="Image" presStyleLbl="node1" presStyleIdx="1" presStyleCnt="2"/>
      <dgm:spPr>
        <a:blipFill rotWithShape="1">
          <a:blip xmlns:r="http://schemas.openxmlformats.org/officeDocument/2006/relationships" r:embed="rId1"/>
          <a:stretch>
            <a:fillRect/>
          </a:stretch>
        </a:blipFill>
      </dgm:spPr>
    </dgm:pt>
    <dgm:pt modelId="{7C3C62D8-49EC-422B-8B5C-ADD9DC6BA5CA}" type="pres">
      <dgm:prSet presAssocID="{17170C07-DABE-4ADF-96F1-376096CD9996}" presName="childText" presStyleLbl="lnNode1" presStyleIdx="1" presStyleCnt="2">
        <dgm:presLayoutVars>
          <dgm:chMax val="0"/>
          <dgm:chPref val="0"/>
          <dgm:bulletEnabled val="1"/>
        </dgm:presLayoutVars>
      </dgm:prSet>
      <dgm:spPr/>
    </dgm:pt>
  </dgm:ptLst>
  <dgm:cxnLst>
    <dgm:cxn modelId="{C64F611F-8D58-452C-ADF6-B0032BBB2589}" type="presOf" srcId="{17170C07-DABE-4ADF-96F1-376096CD9996}" destId="{7C3C62D8-49EC-422B-8B5C-ADD9DC6BA5CA}" srcOrd="0" destOrd="0" presId="urn:microsoft.com/office/officeart/2008/layout/PictureAccentList"/>
    <dgm:cxn modelId="{0BFCC596-EBE6-4EFE-96C2-31EBB16BFEF0}" srcId="{6C0C0A81-9504-4669-89D0-7EEA3F1F1019}" destId="{E96129B7-E6A0-4082-BEB6-A1EF8147FB6F}" srcOrd="0" destOrd="0" parTransId="{E06A63E8-6CA1-43AB-92B6-065218119BEE}" sibTransId="{D2703A21-67FD-40CA-B19C-E42DD78592FE}"/>
    <dgm:cxn modelId="{A87A405F-846F-40C5-A9EE-4ABDAAB30E6B}" type="presOf" srcId="{05BEB931-DBE5-4366-9C09-10234FB70350}" destId="{D3D6CFF7-84BC-44D6-9980-539C85D8B90D}" srcOrd="0" destOrd="0" presId="urn:microsoft.com/office/officeart/2008/layout/PictureAccentList"/>
    <dgm:cxn modelId="{D72C156D-FC1B-4CC2-B3B4-D11AC5D30B6C}" srcId="{E96129B7-E6A0-4082-BEB6-A1EF8147FB6F}" destId="{05BEB931-DBE5-4366-9C09-10234FB70350}" srcOrd="0" destOrd="0" parTransId="{97EF7BB6-7C26-4567-9210-F7A1C2BC42A7}" sibTransId="{5ED07AB4-824A-4E27-82E4-A59887BA1130}"/>
    <dgm:cxn modelId="{8D73BD84-11FB-470D-810E-9AE86FF28AB0}" type="presOf" srcId="{6C0C0A81-9504-4669-89D0-7EEA3F1F1019}" destId="{8B747FE8-6395-4925-8125-724253E48888}" srcOrd="0" destOrd="0" presId="urn:microsoft.com/office/officeart/2008/layout/PictureAccentList"/>
    <dgm:cxn modelId="{B6997936-ADFA-45C8-91C0-0CEF9995E827}" type="presOf" srcId="{E96129B7-E6A0-4082-BEB6-A1EF8147FB6F}" destId="{B78C5CDF-033D-4D99-8126-DDFC4D8315F8}" srcOrd="0" destOrd="0" presId="urn:microsoft.com/office/officeart/2008/layout/PictureAccentList"/>
    <dgm:cxn modelId="{FBC8640C-4C31-4992-BE49-B1B3822DAAE0}" srcId="{E96129B7-E6A0-4082-BEB6-A1EF8147FB6F}" destId="{17170C07-DABE-4ADF-96F1-376096CD9996}" srcOrd="1" destOrd="0" parTransId="{83086C93-42D7-472C-965F-43B6142CAFDF}" sibTransId="{EC689D4B-B2B6-46C0-95D1-6193625FBC7F}"/>
    <dgm:cxn modelId="{71F17DC1-7A29-49CA-B1FE-A9852992998D}" type="presParOf" srcId="{8B747FE8-6395-4925-8125-724253E48888}" destId="{26A41DC2-8ADD-455C-B947-5C392599FF6C}" srcOrd="0" destOrd="0" presId="urn:microsoft.com/office/officeart/2008/layout/PictureAccentList"/>
    <dgm:cxn modelId="{4BCA997B-3CAF-45C3-A05D-D1E80108A226}" type="presParOf" srcId="{26A41DC2-8ADD-455C-B947-5C392599FF6C}" destId="{6ED64530-26FF-41BC-9DD8-07F90D5C5D9C}" srcOrd="0" destOrd="0" presId="urn:microsoft.com/office/officeart/2008/layout/PictureAccentList"/>
    <dgm:cxn modelId="{AFBA695D-B514-4027-93D4-889D1F9CCA52}" type="presParOf" srcId="{6ED64530-26FF-41BC-9DD8-07F90D5C5D9C}" destId="{B78C5CDF-033D-4D99-8126-DDFC4D8315F8}" srcOrd="0" destOrd="0" presId="urn:microsoft.com/office/officeart/2008/layout/PictureAccentList"/>
    <dgm:cxn modelId="{94258E18-C3A7-4C0C-AFCC-91DAD934421C}" type="presParOf" srcId="{26A41DC2-8ADD-455C-B947-5C392599FF6C}" destId="{FC187ABB-B328-40DE-9A8D-FFDAB0DA4EE5}" srcOrd="1" destOrd="0" presId="urn:microsoft.com/office/officeart/2008/layout/PictureAccentList"/>
    <dgm:cxn modelId="{39DA3D8E-480E-4D8E-BD17-B2D64C60F24C}" type="presParOf" srcId="{FC187ABB-B328-40DE-9A8D-FFDAB0DA4EE5}" destId="{8194D3A7-0E31-454B-BAFF-84D78C5F8D26}" srcOrd="0" destOrd="0" presId="urn:microsoft.com/office/officeart/2008/layout/PictureAccentList"/>
    <dgm:cxn modelId="{42620E14-59E3-44E9-B8B1-D554114E4F7E}" type="presParOf" srcId="{8194D3A7-0E31-454B-BAFF-84D78C5F8D26}" destId="{412464F2-C40F-4DAC-A513-EA5BB1FA861D}" srcOrd="0" destOrd="0" presId="urn:microsoft.com/office/officeart/2008/layout/PictureAccentList"/>
    <dgm:cxn modelId="{F38A3B2A-99BF-4790-BCAD-27ACF4453E95}" type="presParOf" srcId="{8194D3A7-0E31-454B-BAFF-84D78C5F8D26}" destId="{D3D6CFF7-84BC-44D6-9980-539C85D8B90D}" srcOrd="1" destOrd="0" presId="urn:microsoft.com/office/officeart/2008/layout/PictureAccentList"/>
    <dgm:cxn modelId="{3D0B7538-CED8-4CC2-A4D1-763CB907C2DA}" type="presParOf" srcId="{FC187ABB-B328-40DE-9A8D-FFDAB0DA4EE5}" destId="{B06C9CCA-B7C4-4859-8020-427F4F607665}" srcOrd="1" destOrd="0" presId="urn:microsoft.com/office/officeart/2008/layout/PictureAccentList"/>
    <dgm:cxn modelId="{D647F040-2BB3-48F3-AAB4-CC6C21EA5B63}" type="presParOf" srcId="{B06C9CCA-B7C4-4859-8020-427F4F607665}" destId="{81D25ECA-2ECE-4D29-97A7-957F2FD8B018}" srcOrd="0" destOrd="0" presId="urn:microsoft.com/office/officeart/2008/layout/PictureAccentList"/>
    <dgm:cxn modelId="{2DC41536-DE89-48FC-8860-FEAA5D9D5903}" type="presParOf" srcId="{B06C9CCA-B7C4-4859-8020-427F4F607665}" destId="{7C3C62D8-49EC-422B-8B5C-ADD9DC6BA5C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979C08A-175B-4761-A006-40EFD4EC524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C263BF2-9692-42E2-82F7-0B207785B10F}" type="pres">
      <dgm:prSet presAssocID="{1979C08A-175B-4761-A006-40EFD4EC5246}" presName="linear" presStyleCnt="0">
        <dgm:presLayoutVars>
          <dgm:animLvl val="lvl"/>
          <dgm:resizeHandles val="exact"/>
        </dgm:presLayoutVars>
      </dgm:prSet>
      <dgm:spPr/>
      <dgm:t>
        <a:bodyPr/>
        <a:lstStyle/>
        <a:p>
          <a:endParaRPr lang="en-US"/>
        </a:p>
      </dgm:t>
    </dgm:pt>
  </dgm:ptLst>
  <dgm:cxnLst>
    <dgm:cxn modelId="{EC5E5486-1669-49DF-A94E-CFDC388DDFF4}" type="presOf" srcId="{1979C08A-175B-4761-A006-40EFD4EC5246}" destId="{7C263BF2-9692-42E2-82F7-0B207785B1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8E74165-29C7-44BB-B063-737879F1A9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98DE2E-24F3-42E3-8107-08B082F601ED}">
      <dgm:prSet phldrT="[Text]"/>
      <dgm:spPr/>
      <dgm:t>
        <a:bodyPr/>
        <a:lstStyle/>
        <a:p>
          <a:r>
            <a:rPr lang="en-US" dirty="0" smtClean="0"/>
            <a:t>Provides clarity for what students need to know &amp; be able to do</a:t>
          </a:r>
          <a:endParaRPr lang="en-US" dirty="0"/>
        </a:p>
      </dgm:t>
    </dgm:pt>
    <dgm:pt modelId="{BB33C507-ED62-44DE-8F2F-F934E8F4CC4E}" type="parTrans" cxnId="{390BFEE6-7C0E-40C6-A548-A40902DA245D}">
      <dgm:prSet/>
      <dgm:spPr/>
      <dgm:t>
        <a:bodyPr/>
        <a:lstStyle/>
        <a:p>
          <a:endParaRPr lang="en-US"/>
        </a:p>
      </dgm:t>
    </dgm:pt>
    <dgm:pt modelId="{3E2E204F-9E81-4455-AA09-66D9E6C04087}" type="sibTrans" cxnId="{390BFEE6-7C0E-40C6-A548-A40902DA245D}">
      <dgm:prSet/>
      <dgm:spPr/>
      <dgm:t>
        <a:bodyPr/>
        <a:lstStyle/>
        <a:p>
          <a:endParaRPr lang="en-US"/>
        </a:p>
      </dgm:t>
    </dgm:pt>
    <dgm:pt modelId="{5DD50362-E4BC-4319-825F-900373232D6A}">
      <dgm:prSet phldrT="[Text]"/>
      <dgm:spPr/>
      <dgm:t>
        <a:bodyPr/>
        <a:lstStyle/>
        <a:p>
          <a:r>
            <a:rPr lang="en-US" dirty="0" smtClean="0"/>
            <a:t>Assists in developing Big Ideas &amp; Essential Questions</a:t>
          </a:r>
          <a:endParaRPr lang="en-US" dirty="0"/>
        </a:p>
      </dgm:t>
    </dgm:pt>
    <dgm:pt modelId="{E0796709-93DA-448A-A6C3-D398AB78D99A}" type="parTrans" cxnId="{FCEAF22C-57C7-4859-BEB0-188D545B8650}">
      <dgm:prSet/>
      <dgm:spPr/>
      <dgm:t>
        <a:bodyPr/>
        <a:lstStyle/>
        <a:p>
          <a:endParaRPr lang="en-US"/>
        </a:p>
      </dgm:t>
    </dgm:pt>
    <dgm:pt modelId="{4929D91F-776C-4D58-BEF0-EE8830995FCB}" type="sibTrans" cxnId="{FCEAF22C-57C7-4859-BEB0-188D545B8650}">
      <dgm:prSet/>
      <dgm:spPr/>
      <dgm:t>
        <a:bodyPr/>
        <a:lstStyle/>
        <a:p>
          <a:endParaRPr lang="en-US"/>
        </a:p>
      </dgm:t>
    </dgm:pt>
    <dgm:pt modelId="{04254C57-89DF-459B-A810-97B8349E4058}">
      <dgm:prSet phldrT="[Text]"/>
      <dgm:spPr/>
      <dgm:t>
        <a:bodyPr/>
        <a:lstStyle/>
        <a:p>
          <a:r>
            <a:rPr lang="en-US" dirty="0" smtClean="0"/>
            <a:t>Creates concrete &amp; measurable learning targets</a:t>
          </a:r>
          <a:endParaRPr lang="en-US" dirty="0"/>
        </a:p>
      </dgm:t>
    </dgm:pt>
    <dgm:pt modelId="{187C6532-D37E-4CB7-AA75-BA65FE40FC74}" type="parTrans" cxnId="{D20FA091-C888-4642-AAE1-A2F8FCD1785A}">
      <dgm:prSet/>
      <dgm:spPr/>
      <dgm:t>
        <a:bodyPr/>
        <a:lstStyle/>
        <a:p>
          <a:endParaRPr lang="en-US"/>
        </a:p>
      </dgm:t>
    </dgm:pt>
    <dgm:pt modelId="{C2896F00-2D21-4933-9009-8C328C465983}" type="sibTrans" cxnId="{D20FA091-C888-4642-AAE1-A2F8FCD1785A}">
      <dgm:prSet/>
      <dgm:spPr/>
      <dgm:t>
        <a:bodyPr/>
        <a:lstStyle/>
        <a:p>
          <a:endParaRPr lang="en-US"/>
        </a:p>
      </dgm:t>
    </dgm:pt>
    <dgm:pt modelId="{84438A83-DEB6-40C0-8B88-BC035DF618A6}">
      <dgm:prSet phldrT="[Text]"/>
      <dgm:spPr/>
      <dgm:t>
        <a:bodyPr/>
        <a:lstStyle/>
        <a:p>
          <a:r>
            <a:rPr lang="en-US" dirty="0" smtClean="0"/>
            <a:t>Stronger design of standards-based performance tasks</a:t>
          </a:r>
          <a:endParaRPr lang="en-US" dirty="0"/>
        </a:p>
      </dgm:t>
    </dgm:pt>
    <dgm:pt modelId="{3B5AA4E3-AAA8-4B2C-8C3C-EF7DD15F371E}" type="parTrans" cxnId="{BEDEFAA3-8B85-44A2-8B15-DFCBBA40BE43}">
      <dgm:prSet/>
      <dgm:spPr/>
      <dgm:t>
        <a:bodyPr/>
        <a:lstStyle/>
        <a:p>
          <a:endParaRPr lang="en-US"/>
        </a:p>
      </dgm:t>
    </dgm:pt>
    <dgm:pt modelId="{057C9D31-9153-49E2-9A68-C0108C6367EE}" type="sibTrans" cxnId="{BEDEFAA3-8B85-44A2-8B15-DFCBBA40BE43}">
      <dgm:prSet/>
      <dgm:spPr/>
      <dgm:t>
        <a:bodyPr/>
        <a:lstStyle/>
        <a:p>
          <a:endParaRPr lang="en-US"/>
        </a:p>
      </dgm:t>
    </dgm:pt>
    <dgm:pt modelId="{AD396856-0678-4937-A42C-66E3BAD0C780}">
      <dgm:prSet/>
      <dgm:spPr/>
      <dgm:t>
        <a:bodyPr/>
        <a:lstStyle/>
        <a:p>
          <a:r>
            <a:rPr lang="en-US" dirty="0" smtClean="0"/>
            <a:t>Increases alignment between standards &amp; assessment</a:t>
          </a:r>
          <a:endParaRPr lang="en-US" dirty="0"/>
        </a:p>
      </dgm:t>
    </dgm:pt>
    <dgm:pt modelId="{75517585-4592-44EC-B3B4-F2C6089AF22A}" type="parTrans" cxnId="{482F400E-81D0-410D-BCD6-A1693C879148}">
      <dgm:prSet/>
      <dgm:spPr/>
      <dgm:t>
        <a:bodyPr/>
        <a:lstStyle/>
        <a:p>
          <a:endParaRPr lang="en-US"/>
        </a:p>
      </dgm:t>
    </dgm:pt>
    <dgm:pt modelId="{CA077C37-404F-4015-A402-E6F2085419D8}" type="sibTrans" cxnId="{482F400E-81D0-410D-BCD6-A1693C879148}">
      <dgm:prSet/>
      <dgm:spPr/>
      <dgm:t>
        <a:bodyPr/>
        <a:lstStyle/>
        <a:p>
          <a:endParaRPr lang="en-US"/>
        </a:p>
      </dgm:t>
    </dgm:pt>
    <dgm:pt modelId="{A60BCEAB-51BF-4543-9C1F-8088B8E9F861}" type="pres">
      <dgm:prSet presAssocID="{88E74165-29C7-44BB-B063-737879F1A93E}" presName="diagram" presStyleCnt="0">
        <dgm:presLayoutVars>
          <dgm:dir/>
          <dgm:resizeHandles val="exact"/>
        </dgm:presLayoutVars>
      </dgm:prSet>
      <dgm:spPr/>
      <dgm:t>
        <a:bodyPr/>
        <a:lstStyle/>
        <a:p>
          <a:endParaRPr lang="en-US"/>
        </a:p>
      </dgm:t>
    </dgm:pt>
    <dgm:pt modelId="{77A4D5C3-7E10-4B21-8097-AF0A79B24888}" type="pres">
      <dgm:prSet presAssocID="{4D98DE2E-24F3-42E3-8107-08B082F601ED}" presName="node" presStyleLbl="node1" presStyleIdx="0" presStyleCnt="5">
        <dgm:presLayoutVars>
          <dgm:bulletEnabled val="1"/>
        </dgm:presLayoutVars>
      </dgm:prSet>
      <dgm:spPr/>
      <dgm:t>
        <a:bodyPr/>
        <a:lstStyle/>
        <a:p>
          <a:endParaRPr lang="en-US"/>
        </a:p>
      </dgm:t>
    </dgm:pt>
    <dgm:pt modelId="{8B7FED1A-C76C-45F7-8E88-F60073828262}" type="pres">
      <dgm:prSet presAssocID="{3E2E204F-9E81-4455-AA09-66D9E6C04087}" presName="sibTrans" presStyleCnt="0"/>
      <dgm:spPr/>
    </dgm:pt>
    <dgm:pt modelId="{7640D338-789A-45FA-B1B7-DD6920981524}" type="pres">
      <dgm:prSet presAssocID="{5DD50362-E4BC-4319-825F-900373232D6A}" presName="node" presStyleLbl="node1" presStyleIdx="1" presStyleCnt="5">
        <dgm:presLayoutVars>
          <dgm:bulletEnabled val="1"/>
        </dgm:presLayoutVars>
      </dgm:prSet>
      <dgm:spPr/>
      <dgm:t>
        <a:bodyPr/>
        <a:lstStyle/>
        <a:p>
          <a:endParaRPr lang="en-US"/>
        </a:p>
      </dgm:t>
    </dgm:pt>
    <dgm:pt modelId="{98D55A6B-658D-4A5B-BAAC-FC5F38CEAA57}" type="pres">
      <dgm:prSet presAssocID="{4929D91F-776C-4D58-BEF0-EE8830995FCB}" presName="sibTrans" presStyleCnt="0"/>
      <dgm:spPr/>
    </dgm:pt>
    <dgm:pt modelId="{C18196D9-35AB-468E-A967-7F7DCAD5FB92}" type="pres">
      <dgm:prSet presAssocID="{04254C57-89DF-459B-A810-97B8349E4058}" presName="node" presStyleLbl="node1" presStyleIdx="2" presStyleCnt="5">
        <dgm:presLayoutVars>
          <dgm:bulletEnabled val="1"/>
        </dgm:presLayoutVars>
      </dgm:prSet>
      <dgm:spPr/>
      <dgm:t>
        <a:bodyPr/>
        <a:lstStyle/>
        <a:p>
          <a:endParaRPr lang="en-US"/>
        </a:p>
      </dgm:t>
    </dgm:pt>
    <dgm:pt modelId="{B87855E0-66AA-4E31-8F1E-940E5D5DB288}" type="pres">
      <dgm:prSet presAssocID="{C2896F00-2D21-4933-9009-8C328C465983}" presName="sibTrans" presStyleCnt="0"/>
      <dgm:spPr/>
    </dgm:pt>
    <dgm:pt modelId="{75D7B9A6-FEBB-48EB-B6F3-3A4DCA1DFC72}" type="pres">
      <dgm:prSet presAssocID="{84438A83-DEB6-40C0-8B88-BC035DF618A6}" presName="node" presStyleLbl="node1" presStyleIdx="3" presStyleCnt="5">
        <dgm:presLayoutVars>
          <dgm:bulletEnabled val="1"/>
        </dgm:presLayoutVars>
      </dgm:prSet>
      <dgm:spPr/>
      <dgm:t>
        <a:bodyPr/>
        <a:lstStyle/>
        <a:p>
          <a:endParaRPr lang="en-US"/>
        </a:p>
      </dgm:t>
    </dgm:pt>
    <dgm:pt modelId="{39E86DE7-3767-4253-AADE-100F4CB41D7B}" type="pres">
      <dgm:prSet presAssocID="{057C9D31-9153-49E2-9A68-C0108C6367EE}" presName="sibTrans" presStyleCnt="0"/>
      <dgm:spPr/>
    </dgm:pt>
    <dgm:pt modelId="{27AB23FD-6E83-4977-8A2F-A36E6D1C9272}" type="pres">
      <dgm:prSet presAssocID="{AD396856-0678-4937-A42C-66E3BAD0C780}" presName="node" presStyleLbl="node1" presStyleIdx="4" presStyleCnt="5">
        <dgm:presLayoutVars>
          <dgm:bulletEnabled val="1"/>
        </dgm:presLayoutVars>
      </dgm:prSet>
      <dgm:spPr/>
      <dgm:t>
        <a:bodyPr/>
        <a:lstStyle/>
        <a:p>
          <a:endParaRPr lang="en-US"/>
        </a:p>
      </dgm:t>
    </dgm:pt>
  </dgm:ptLst>
  <dgm:cxnLst>
    <dgm:cxn modelId="{C1FD6158-B701-4C79-8598-912CEE56F0B3}" type="presOf" srcId="{4D98DE2E-24F3-42E3-8107-08B082F601ED}" destId="{77A4D5C3-7E10-4B21-8097-AF0A79B24888}" srcOrd="0" destOrd="0" presId="urn:microsoft.com/office/officeart/2005/8/layout/default"/>
    <dgm:cxn modelId="{D20FA091-C888-4642-AAE1-A2F8FCD1785A}" srcId="{88E74165-29C7-44BB-B063-737879F1A93E}" destId="{04254C57-89DF-459B-A810-97B8349E4058}" srcOrd="2" destOrd="0" parTransId="{187C6532-D37E-4CB7-AA75-BA65FE40FC74}" sibTransId="{C2896F00-2D21-4933-9009-8C328C465983}"/>
    <dgm:cxn modelId="{4FDBBD10-308B-4D7F-B564-479E2DCAB442}" type="presOf" srcId="{5DD50362-E4BC-4319-825F-900373232D6A}" destId="{7640D338-789A-45FA-B1B7-DD6920981524}" srcOrd="0" destOrd="0" presId="urn:microsoft.com/office/officeart/2005/8/layout/default"/>
    <dgm:cxn modelId="{482F400E-81D0-410D-BCD6-A1693C879148}" srcId="{88E74165-29C7-44BB-B063-737879F1A93E}" destId="{AD396856-0678-4937-A42C-66E3BAD0C780}" srcOrd="4" destOrd="0" parTransId="{75517585-4592-44EC-B3B4-F2C6089AF22A}" sibTransId="{CA077C37-404F-4015-A402-E6F2085419D8}"/>
    <dgm:cxn modelId="{BEDEFAA3-8B85-44A2-8B15-DFCBBA40BE43}" srcId="{88E74165-29C7-44BB-B063-737879F1A93E}" destId="{84438A83-DEB6-40C0-8B88-BC035DF618A6}" srcOrd="3" destOrd="0" parTransId="{3B5AA4E3-AAA8-4B2C-8C3C-EF7DD15F371E}" sibTransId="{057C9D31-9153-49E2-9A68-C0108C6367EE}"/>
    <dgm:cxn modelId="{B55C4044-D8E1-42E0-80A2-32FE544955BD}" type="presOf" srcId="{84438A83-DEB6-40C0-8B88-BC035DF618A6}" destId="{75D7B9A6-FEBB-48EB-B6F3-3A4DCA1DFC72}" srcOrd="0" destOrd="0" presId="urn:microsoft.com/office/officeart/2005/8/layout/default"/>
    <dgm:cxn modelId="{6BA4EE0F-D156-4B4C-959C-51BBE2A2096C}" type="presOf" srcId="{AD396856-0678-4937-A42C-66E3BAD0C780}" destId="{27AB23FD-6E83-4977-8A2F-A36E6D1C9272}" srcOrd="0" destOrd="0" presId="urn:microsoft.com/office/officeart/2005/8/layout/default"/>
    <dgm:cxn modelId="{FCEAF22C-57C7-4859-BEB0-188D545B8650}" srcId="{88E74165-29C7-44BB-B063-737879F1A93E}" destId="{5DD50362-E4BC-4319-825F-900373232D6A}" srcOrd="1" destOrd="0" parTransId="{E0796709-93DA-448A-A6C3-D398AB78D99A}" sibTransId="{4929D91F-776C-4D58-BEF0-EE8830995FCB}"/>
    <dgm:cxn modelId="{CB4DA459-CF0F-4B8E-9E41-F8F2B3023220}" type="presOf" srcId="{88E74165-29C7-44BB-B063-737879F1A93E}" destId="{A60BCEAB-51BF-4543-9C1F-8088B8E9F861}" srcOrd="0" destOrd="0" presId="urn:microsoft.com/office/officeart/2005/8/layout/default"/>
    <dgm:cxn modelId="{390BFEE6-7C0E-40C6-A548-A40902DA245D}" srcId="{88E74165-29C7-44BB-B063-737879F1A93E}" destId="{4D98DE2E-24F3-42E3-8107-08B082F601ED}" srcOrd="0" destOrd="0" parTransId="{BB33C507-ED62-44DE-8F2F-F934E8F4CC4E}" sibTransId="{3E2E204F-9E81-4455-AA09-66D9E6C04087}"/>
    <dgm:cxn modelId="{EE5B3388-0921-4622-A82A-D9114BAFF7C3}" type="presOf" srcId="{04254C57-89DF-459B-A810-97B8349E4058}" destId="{C18196D9-35AB-468E-A967-7F7DCAD5FB92}" srcOrd="0" destOrd="0" presId="urn:microsoft.com/office/officeart/2005/8/layout/default"/>
    <dgm:cxn modelId="{0AD27ACD-72A7-4471-8CA0-DDE1BCACAC20}" type="presParOf" srcId="{A60BCEAB-51BF-4543-9C1F-8088B8E9F861}" destId="{77A4D5C3-7E10-4B21-8097-AF0A79B24888}" srcOrd="0" destOrd="0" presId="urn:microsoft.com/office/officeart/2005/8/layout/default"/>
    <dgm:cxn modelId="{06895821-9A04-4031-9FAE-804D7D03C4B8}" type="presParOf" srcId="{A60BCEAB-51BF-4543-9C1F-8088B8E9F861}" destId="{8B7FED1A-C76C-45F7-8E88-F60073828262}" srcOrd="1" destOrd="0" presId="urn:microsoft.com/office/officeart/2005/8/layout/default"/>
    <dgm:cxn modelId="{23AD1249-D1E6-48EF-86B2-EC7E62E06089}" type="presParOf" srcId="{A60BCEAB-51BF-4543-9C1F-8088B8E9F861}" destId="{7640D338-789A-45FA-B1B7-DD6920981524}" srcOrd="2" destOrd="0" presId="urn:microsoft.com/office/officeart/2005/8/layout/default"/>
    <dgm:cxn modelId="{264D85CD-8A78-4FB7-BF9A-27F1023E15A7}" type="presParOf" srcId="{A60BCEAB-51BF-4543-9C1F-8088B8E9F861}" destId="{98D55A6B-658D-4A5B-BAAC-FC5F38CEAA57}" srcOrd="3" destOrd="0" presId="urn:microsoft.com/office/officeart/2005/8/layout/default"/>
    <dgm:cxn modelId="{2A516835-9F64-4B7C-9335-9CB85C9A04BF}" type="presParOf" srcId="{A60BCEAB-51BF-4543-9C1F-8088B8E9F861}" destId="{C18196D9-35AB-468E-A967-7F7DCAD5FB92}" srcOrd="4" destOrd="0" presId="urn:microsoft.com/office/officeart/2005/8/layout/default"/>
    <dgm:cxn modelId="{EDC23889-1767-45CC-9B81-BAD30396F4B7}" type="presParOf" srcId="{A60BCEAB-51BF-4543-9C1F-8088B8E9F861}" destId="{B87855E0-66AA-4E31-8F1E-940E5D5DB288}" srcOrd="5" destOrd="0" presId="urn:microsoft.com/office/officeart/2005/8/layout/default"/>
    <dgm:cxn modelId="{D8EEFA57-71B4-4343-843B-5EE6B69DF368}" type="presParOf" srcId="{A60BCEAB-51BF-4543-9C1F-8088B8E9F861}" destId="{75D7B9A6-FEBB-48EB-B6F3-3A4DCA1DFC72}" srcOrd="6" destOrd="0" presId="urn:microsoft.com/office/officeart/2005/8/layout/default"/>
    <dgm:cxn modelId="{D9FA42B1-C60E-475C-8048-D7AC8C101364}" type="presParOf" srcId="{A60BCEAB-51BF-4543-9C1F-8088B8E9F861}" destId="{39E86DE7-3767-4253-AADE-100F4CB41D7B}" srcOrd="7" destOrd="0" presId="urn:microsoft.com/office/officeart/2005/8/layout/default"/>
    <dgm:cxn modelId="{34B9D838-3753-4C4F-AA79-135662F25E38}" type="presParOf" srcId="{A60BCEAB-51BF-4543-9C1F-8088B8E9F861}" destId="{27AB23FD-6E83-4977-8A2F-A36E6D1C927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0E2D0E6-7408-4391-A174-93DB5B63505A}"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0A43AE95-0B82-49B0-96BC-382BD33DBBBC}">
      <dgm:prSet/>
      <dgm:spPr/>
      <dgm:t>
        <a:bodyPr/>
        <a:lstStyle/>
        <a:p>
          <a:pPr rtl="0"/>
          <a:r>
            <a:rPr lang="en-US" baseline="0" smtClean="0"/>
            <a:t>Analyze standards for </a:t>
          </a:r>
          <a:endParaRPr lang="en-US"/>
        </a:p>
      </dgm:t>
    </dgm:pt>
    <dgm:pt modelId="{B6731E32-4ADD-4261-A9B5-51D8F442A7E5}" type="parTrans" cxnId="{A8EFB71E-A1D6-491F-8CB2-2AC1269BB03A}">
      <dgm:prSet/>
      <dgm:spPr/>
      <dgm:t>
        <a:bodyPr/>
        <a:lstStyle/>
        <a:p>
          <a:endParaRPr lang="en-US"/>
        </a:p>
      </dgm:t>
    </dgm:pt>
    <dgm:pt modelId="{49A9B501-9571-43CB-9C20-D15C899BCB12}" type="sibTrans" cxnId="{A8EFB71E-A1D6-491F-8CB2-2AC1269BB03A}">
      <dgm:prSet/>
      <dgm:spPr/>
      <dgm:t>
        <a:bodyPr/>
        <a:lstStyle/>
        <a:p>
          <a:endParaRPr lang="en-US"/>
        </a:p>
      </dgm:t>
    </dgm:pt>
    <dgm:pt modelId="{55041CC9-5C74-4197-9B9D-02BB68DBD9CB}">
      <dgm:prSet/>
      <dgm:spPr/>
      <dgm:t>
        <a:bodyPr/>
        <a:lstStyle/>
        <a:p>
          <a:pPr rtl="0"/>
          <a:r>
            <a:rPr lang="en-US" b="1" baseline="0" dirty="0" smtClean="0"/>
            <a:t>CONTENT</a:t>
          </a:r>
          <a:endParaRPr lang="en-US" dirty="0"/>
        </a:p>
      </dgm:t>
    </dgm:pt>
    <dgm:pt modelId="{7F0E09B7-D6E1-46FF-8149-5AEA0330ACE9}" type="parTrans" cxnId="{60D00C4D-BA25-4E32-B6C1-C63084F3E71F}">
      <dgm:prSet/>
      <dgm:spPr/>
      <dgm:t>
        <a:bodyPr/>
        <a:lstStyle/>
        <a:p>
          <a:endParaRPr lang="en-US"/>
        </a:p>
      </dgm:t>
    </dgm:pt>
    <dgm:pt modelId="{2F05AEC2-C06B-4ABF-BF2D-2D2F5DB54A24}" type="sibTrans" cxnId="{60D00C4D-BA25-4E32-B6C1-C63084F3E71F}">
      <dgm:prSet/>
      <dgm:spPr/>
      <dgm:t>
        <a:bodyPr/>
        <a:lstStyle/>
        <a:p>
          <a:endParaRPr lang="en-US"/>
        </a:p>
      </dgm:t>
    </dgm:pt>
    <dgm:pt modelId="{8AC5A733-2EA4-4292-A45B-0593AB7925C4}">
      <dgm:prSet/>
      <dgm:spPr/>
      <dgm:t>
        <a:bodyPr/>
        <a:lstStyle/>
        <a:p>
          <a:pPr rtl="0"/>
          <a:r>
            <a:rPr lang="en-US" b="1" baseline="0" dirty="0" smtClean="0"/>
            <a:t>SKILLS</a:t>
          </a:r>
          <a:endParaRPr lang="en-US" dirty="0"/>
        </a:p>
      </dgm:t>
    </dgm:pt>
    <dgm:pt modelId="{CA609607-6E2C-4A50-8C75-1DB6B7A70D0D}" type="parTrans" cxnId="{61786B8B-90F8-4AD4-AA87-37E68FA9F251}">
      <dgm:prSet/>
      <dgm:spPr/>
      <dgm:t>
        <a:bodyPr/>
        <a:lstStyle/>
        <a:p>
          <a:endParaRPr lang="en-US"/>
        </a:p>
      </dgm:t>
    </dgm:pt>
    <dgm:pt modelId="{D9EBCCA2-9C6E-4878-8D4E-316C4A84E069}" type="sibTrans" cxnId="{61786B8B-90F8-4AD4-AA87-37E68FA9F251}">
      <dgm:prSet/>
      <dgm:spPr/>
      <dgm:t>
        <a:bodyPr/>
        <a:lstStyle/>
        <a:p>
          <a:endParaRPr lang="en-US"/>
        </a:p>
      </dgm:t>
    </dgm:pt>
    <dgm:pt modelId="{F2DF777D-C9EC-42DF-ABBD-C0624F536FC7}">
      <dgm:prSet/>
      <dgm:spPr/>
      <dgm:t>
        <a:bodyPr/>
        <a:lstStyle/>
        <a:p>
          <a:pPr rtl="0"/>
          <a:r>
            <a:rPr lang="en-US" baseline="0" dirty="0" smtClean="0"/>
            <a:t>What students need to know </a:t>
          </a:r>
          <a:endParaRPr lang="en-US" dirty="0"/>
        </a:p>
      </dgm:t>
    </dgm:pt>
    <dgm:pt modelId="{FBD479FD-C308-464C-8E33-66B74D43642B}" type="parTrans" cxnId="{D8B38098-4251-4D00-92A5-1FFAE69E901E}">
      <dgm:prSet/>
      <dgm:spPr/>
      <dgm:t>
        <a:bodyPr/>
        <a:lstStyle/>
        <a:p>
          <a:endParaRPr lang="en-US"/>
        </a:p>
      </dgm:t>
    </dgm:pt>
    <dgm:pt modelId="{9A25D6AF-31B3-480D-BF8F-9C6EDDE89FE3}" type="sibTrans" cxnId="{D8B38098-4251-4D00-92A5-1FFAE69E901E}">
      <dgm:prSet/>
      <dgm:spPr/>
      <dgm:t>
        <a:bodyPr/>
        <a:lstStyle/>
        <a:p>
          <a:endParaRPr lang="en-US"/>
        </a:p>
      </dgm:t>
    </dgm:pt>
    <dgm:pt modelId="{60A59792-5AA2-4E88-B00F-1B0B3A981F8B}">
      <dgm:prSet/>
      <dgm:spPr/>
      <dgm:t>
        <a:bodyPr/>
        <a:lstStyle/>
        <a:p>
          <a:pPr rtl="0"/>
          <a:r>
            <a:rPr lang="en-US" baseline="0" dirty="0" smtClean="0"/>
            <a:t>What students need to be able to do</a:t>
          </a:r>
          <a:endParaRPr lang="en-US" dirty="0"/>
        </a:p>
      </dgm:t>
    </dgm:pt>
    <dgm:pt modelId="{C1184309-A796-4FAA-AFD1-F553A4CC3D9A}" type="parTrans" cxnId="{287B3969-367B-4E89-900E-718E5477836E}">
      <dgm:prSet/>
      <dgm:spPr/>
      <dgm:t>
        <a:bodyPr/>
        <a:lstStyle/>
        <a:p>
          <a:endParaRPr lang="en-US"/>
        </a:p>
      </dgm:t>
    </dgm:pt>
    <dgm:pt modelId="{96DFBBE8-4B3A-49AA-BA75-B738005B3995}" type="sibTrans" cxnId="{287B3969-367B-4E89-900E-718E5477836E}">
      <dgm:prSet/>
      <dgm:spPr/>
      <dgm:t>
        <a:bodyPr/>
        <a:lstStyle/>
        <a:p>
          <a:endParaRPr lang="en-US"/>
        </a:p>
      </dgm:t>
    </dgm:pt>
    <dgm:pt modelId="{D5E7891D-E5BD-451E-9904-C7F521A15758}">
      <dgm:prSet/>
      <dgm:spPr/>
      <dgm:t>
        <a:bodyPr/>
        <a:lstStyle/>
        <a:p>
          <a:r>
            <a:rPr lang="en-US" b="1" dirty="0" smtClean="0"/>
            <a:t>CRITERIA</a:t>
          </a:r>
          <a:endParaRPr lang="en-US" b="1" dirty="0"/>
        </a:p>
      </dgm:t>
    </dgm:pt>
    <dgm:pt modelId="{56FB9101-6784-499D-B8CD-DC6FE2D5BDC1}" type="parTrans" cxnId="{15077366-5032-43F5-BA59-E827B2C515DA}">
      <dgm:prSet/>
      <dgm:spPr/>
      <dgm:t>
        <a:bodyPr/>
        <a:lstStyle/>
        <a:p>
          <a:endParaRPr lang="en-US"/>
        </a:p>
      </dgm:t>
    </dgm:pt>
    <dgm:pt modelId="{C86B1F6C-BC13-46FD-812A-54CBDEEAF7AC}" type="sibTrans" cxnId="{15077366-5032-43F5-BA59-E827B2C515DA}">
      <dgm:prSet/>
      <dgm:spPr/>
      <dgm:t>
        <a:bodyPr/>
        <a:lstStyle/>
        <a:p>
          <a:endParaRPr lang="en-US"/>
        </a:p>
      </dgm:t>
    </dgm:pt>
    <dgm:pt modelId="{347A621C-4E5D-40CB-9949-10A4676AF477}">
      <dgm:prSet/>
      <dgm:spPr/>
      <dgm:t>
        <a:bodyPr/>
        <a:lstStyle/>
        <a:p>
          <a:r>
            <a:rPr lang="en-US" dirty="0" smtClean="0"/>
            <a:t>Under what conditions</a:t>
          </a:r>
          <a:endParaRPr lang="en-US" dirty="0"/>
        </a:p>
      </dgm:t>
    </dgm:pt>
    <dgm:pt modelId="{644BBD05-F73C-4F3B-A295-972BCB5E20B8}" type="parTrans" cxnId="{21629D43-EB36-46E8-8521-2F3A184C33DC}">
      <dgm:prSet/>
      <dgm:spPr/>
      <dgm:t>
        <a:bodyPr/>
        <a:lstStyle/>
        <a:p>
          <a:endParaRPr lang="en-US"/>
        </a:p>
      </dgm:t>
    </dgm:pt>
    <dgm:pt modelId="{111248B7-B426-4BAC-AD79-A2E5AC1EA413}" type="sibTrans" cxnId="{21629D43-EB36-46E8-8521-2F3A184C33DC}">
      <dgm:prSet/>
      <dgm:spPr/>
      <dgm:t>
        <a:bodyPr/>
        <a:lstStyle/>
        <a:p>
          <a:endParaRPr lang="en-US"/>
        </a:p>
      </dgm:t>
    </dgm:pt>
    <dgm:pt modelId="{10725648-06B6-4AB7-9A5D-5FAE21177399}" type="pres">
      <dgm:prSet presAssocID="{60E2D0E6-7408-4391-A174-93DB5B63505A}" presName="Name0" presStyleCnt="0">
        <dgm:presLayoutVars>
          <dgm:chPref val="1"/>
          <dgm:dir/>
          <dgm:animOne val="branch"/>
          <dgm:animLvl val="lvl"/>
          <dgm:resizeHandles/>
        </dgm:presLayoutVars>
      </dgm:prSet>
      <dgm:spPr/>
      <dgm:t>
        <a:bodyPr/>
        <a:lstStyle/>
        <a:p>
          <a:endParaRPr lang="en-US"/>
        </a:p>
      </dgm:t>
    </dgm:pt>
    <dgm:pt modelId="{F5249614-6079-43FC-B13F-A0BFD1AFFDDB}" type="pres">
      <dgm:prSet presAssocID="{0A43AE95-0B82-49B0-96BC-382BD33DBBBC}" presName="vertOne" presStyleCnt="0"/>
      <dgm:spPr/>
    </dgm:pt>
    <dgm:pt modelId="{9AE7050E-1DE0-471B-B1EA-C865136ECFB1}" type="pres">
      <dgm:prSet presAssocID="{0A43AE95-0B82-49B0-96BC-382BD33DBBBC}" presName="txOne" presStyleLbl="node0" presStyleIdx="0" presStyleCnt="1">
        <dgm:presLayoutVars>
          <dgm:chPref val="3"/>
        </dgm:presLayoutVars>
      </dgm:prSet>
      <dgm:spPr/>
      <dgm:t>
        <a:bodyPr/>
        <a:lstStyle/>
        <a:p>
          <a:endParaRPr lang="en-US"/>
        </a:p>
      </dgm:t>
    </dgm:pt>
    <dgm:pt modelId="{EFB7FE51-5750-4C96-8AF9-22F36509D2A7}" type="pres">
      <dgm:prSet presAssocID="{0A43AE95-0B82-49B0-96BC-382BD33DBBBC}" presName="parTransOne" presStyleCnt="0"/>
      <dgm:spPr/>
    </dgm:pt>
    <dgm:pt modelId="{73B311DA-4E05-47AD-932C-9028335C2127}" type="pres">
      <dgm:prSet presAssocID="{0A43AE95-0B82-49B0-96BC-382BD33DBBBC}" presName="horzOne" presStyleCnt="0"/>
      <dgm:spPr/>
    </dgm:pt>
    <dgm:pt modelId="{B9DA1ABC-A6A2-4DBA-BCC4-079E64D6A8B7}" type="pres">
      <dgm:prSet presAssocID="{55041CC9-5C74-4197-9B9D-02BB68DBD9CB}" presName="vertTwo" presStyleCnt="0"/>
      <dgm:spPr/>
    </dgm:pt>
    <dgm:pt modelId="{AD2917A2-137A-4D67-91E9-D2934242DBB5}" type="pres">
      <dgm:prSet presAssocID="{55041CC9-5C74-4197-9B9D-02BB68DBD9CB}" presName="txTwo" presStyleLbl="node2" presStyleIdx="0" presStyleCnt="3">
        <dgm:presLayoutVars>
          <dgm:chPref val="3"/>
        </dgm:presLayoutVars>
      </dgm:prSet>
      <dgm:spPr/>
      <dgm:t>
        <a:bodyPr/>
        <a:lstStyle/>
        <a:p>
          <a:endParaRPr lang="en-US"/>
        </a:p>
      </dgm:t>
    </dgm:pt>
    <dgm:pt modelId="{B3F486E5-0258-4E94-B2F4-39702FE6F5A4}" type="pres">
      <dgm:prSet presAssocID="{55041CC9-5C74-4197-9B9D-02BB68DBD9CB}" presName="parTransTwo" presStyleCnt="0"/>
      <dgm:spPr/>
    </dgm:pt>
    <dgm:pt modelId="{EFD09B3C-A128-415E-AD13-685C5D224CA7}" type="pres">
      <dgm:prSet presAssocID="{55041CC9-5C74-4197-9B9D-02BB68DBD9CB}" presName="horzTwo" presStyleCnt="0"/>
      <dgm:spPr/>
    </dgm:pt>
    <dgm:pt modelId="{B84801F3-B9AF-416C-A744-E61F69CE92AD}" type="pres">
      <dgm:prSet presAssocID="{F2DF777D-C9EC-42DF-ABBD-C0624F536FC7}" presName="vertThree" presStyleCnt="0"/>
      <dgm:spPr/>
    </dgm:pt>
    <dgm:pt modelId="{D49D4C29-2285-4F36-8B11-D1B96C51C06D}" type="pres">
      <dgm:prSet presAssocID="{F2DF777D-C9EC-42DF-ABBD-C0624F536FC7}" presName="txThree" presStyleLbl="node3" presStyleIdx="0" presStyleCnt="3">
        <dgm:presLayoutVars>
          <dgm:chPref val="3"/>
        </dgm:presLayoutVars>
      </dgm:prSet>
      <dgm:spPr/>
      <dgm:t>
        <a:bodyPr/>
        <a:lstStyle/>
        <a:p>
          <a:endParaRPr lang="en-US"/>
        </a:p>
      </dgm:t>
    </dgm:pt>
    <dgm:pt modelId="{4535140B-D2E3-42BF-98AE-357AADD69CDA}" type="pres">
      <dgm:prSet presAssocID="{F2DF777D-C9EC-42DF-ABBD-C0624F536FC7}" presName="horzThree" presStyleCnt="0"/>
      <dgm:spPr/>
    </dgm:pt>
    <dgm:pt modelId="{4B6666AD-B19F-4704-9080-E7AA020F5E78}" type="pres">
      <dgm:prSet presAssocID="{2F05AEC2-C06B-4ABF-BF2D-2D2F5DB54A24}" presName="sibSpaceTwo" presStyleCnt="0"/>
      <dgm:spPr/>
    </dgm:pt>
    <dgm:pt modelId="{E12B76F9-12C5-4ECD-88A3-ADF489A102D2}" type="pres">
      <dgm:prSet presAssocID="{8AC5A733-2EA4-4292-A45B-0593AB7925C4}" presName="vertTwo" presStyleCnt="0"/>
      <dgm:spPr/>
    </dgm:pt>
    <dgm:pt modelId="{944899DD-15EE-4975-BA39-E8DE6333DF81}" type="pres">
      <dgm:prSet presAssocID="{8AC5A733-2EA4-4292-A45B-0593AB7925C4}" presName="txTwo" presStyleLbl="node2" presStyleIdx="1" presStyleCnt="3">
        <dgm:presLayoutVars>
          <dgm:chPref val="3"/>
        </dgm:presLayoutVars>
      </dgm:prSet>
      <dgm:spPr/>
      <dgm:t>
        <a:bodyPr/>
        <a:lstStyle/>
        <a:p>
          <a:endParaRPr lang="en-US"/>
        </a:p>
      </dgm:t>
    </dgm:pt>
    <dgm:pt modelId="{2AA24999-9C7A-4237-BF0E-F70FDCF63B42}" type="pres">
      <dgm:prSet presAssocID="{8AC5A733-2EA4-4292-A45B-0593AB7925C4}" presName="parTransTwo" presStyleCnt="0"/>
      <dgm:spPr/>
    </dgm:pt>
    <dgm:pt modelId="{1A91C216-D8A8-43E7-BA11-867A17A0DC44}" type="pres">
      <dgm:prSet presAssocID="{8AC5A733-2EA4-4292-A45B-0593AB7925C4}" presName="horzTwo" presStyleCnt="0"/>
      <dgm:spPr/>
    </dgm:pt>
    <dgm:pt modelId="{E54B66DB-9C70-44CD-8B79-7A4799F639F7}" type="pres">
      <dgm:prSet presAssocID="{60A59792-5AA2-4E88-B00F-1B0B3A981F8B}" presName="vertThree" presStyleCnt="0"/>
      <dgm:spPr/>
    </dgm:pt>
    <dgm:pt modelId="{F5C633FE-A5F3-4FEC-878A-B0C871625256}" type="pres">
      <dgm:prSet presAssocID="{60A59792-5AA2-4E88-B00F-1B0B3A981F8B}" presName="txThree" presStyleLbl="node3" presStyleIdx="1" presStyleCnt="3">
        <dgm:presLayoutVars>
          <dgm:chPref val="3"/>
        </dgm:presLayoutVars>
      </dgm:prSet>
      <dgm:spPr/>
      <dgm:t>
        <a:bodyPr/>
        <a:lstStyle/>
        <a:p>
          <a:endParaRPr lang="en-US"/>
        </a:p>
      </dgm:t>
    </dgm:pt>
    <dgm:pt modelId="{2F2CA5B8-6271-4E44-95ED-0BBB1F5F611E}" type="pres">
      <dgm:prSet presAssocID="{60A59792-5AA2-4E88-B00F-1B0B3A981F8B}" presName="horzThree" presStyleCnt="0"/>
      <dgm:spPr/>
    </dgm:pt>
    <dgm:pt modelId="{5E072A20-0FE6-40B9-8723-DE571D300692}" type="pres">
      <dgm:prSet presAssocID="{D9EBCCA2-9C6E-4878-8D4E-316C4A84E069}" presName="sibSpaceTwo" presStyleCnt="0"/>
      <dgm:spPr/>
    </dgm:pt>
    <dgm:pt modelId="{47CDF32B-75CC-4303-BF16-80F071A1E878}" type="pres">
      <dgm:prSet presAssocID="{D5E7891D-E5BD-451E-9904-C7F521A15758}" presName="vertTwo" presStyleCnt="0"/>
      <dgm:spPr/>
    </dgm:pt>
    <dgm:pt modelId="{A69F6929-1A58-4087-B73F-A15099D4E3F2}" type="pres">
      <dgm:prSet presAssocID="{D5E7891D-E5BD-451E-9904-C7F521A15758}" presName="txTwo" presStyleLbl="node2" presStyleIdx="2" presStyleCnt="3">
        <dgm:presLayoutVars>
          <dgm:chPref val="3"/>
        </dgm:presLayoutVars>
      </dgm:prSet>
      <dgm:spPr/>
      <dgm:t>
        <a:bodyPr/>
        <a:lstStyle/>
        <a:p>
          <a:endParaRPr lang="en-US"/>
        </a:p>
      </dgm:t>
    </dgm:pt>
    <dgm:pt modelId="{E219DD00-C015-499C-B205-324A2B56B431}" type="pres">
      <dgm:prSet presAssocID="{D5E7891D-E5BD-451E-9904-C7F521A15758}" presName="parTransTwo" presStyleCnt="0"/>
      <dgm:spPr/>
    </dgm:pt>
    <dgm:pt modelId="{271DD4FD-8203-4BBD-BD9D-289D181A8035}" type="pres">
      <dgm:prSet presAssocID="{D5E7891D-E5BD-451E-9904-C7F521A15758}" presName="horzTwo" presStyleCnt="0"/>
      <dgm:spPr/>
    </dgm:pt>
    <dgm:pt modelId="{AED290A0-1C32-4FB6-8EB8-5EA6E607C28C}" type="pres">
      <dgm:prSet presAssocID="{347A621C-4E5D-40CB-9949-10A4676AF477}" presName="vertThree" presStyleCnt="0"/>
      <dgm:spPr/>
    </dgm:pt>
    <dgm:pt modelId="{E6AC5707-0F4E-41CE-AA44-272559850B14}" type="pres">
      <dgm:prSet presAssocID="{347A621C-4E5D-40CB-9949-10A4676AF477}" presName="txThree" presStyleLbl="node3" presStyleIdx="2" presStyleCnt="3">
        <dgm:presLayoutVars>
          <dgm:chPref val="3"/>
        </dgm:presLayoutVars>
      </dgm:prSet>
      <dgm:spPr/>
      <dgm:t>
        <a:bodyPr/>
        <a:lstStyle/>
        <a:p>
          <a:endParaRPr lang="en-US"/>
        </a:p>
      </dgm:t>
    </dgm:pt>
    <dgm:pt modelId="{4C8B1978-4F67-4493-A260-AD472064ADC5}" type="pres">
      <dgm:prSet presAssocID="{347A621C-4E5D-40CB-9949-10A4676AF477}" presName="horzThree" presStyleCnt="0"/>
      <dgm:spPr/>
    </dgm:pt>
  </dgm:ptLst>
  <dgm:cxnLst>
    <dgm:cxn modelId="{61786B8B-90F8-4AD4-AA87-37E68FA9F251}" srcId="{0A43AE95-0B82-49B0-96BC-382BD33DBBBC}" destId="{8AC5A733-2EA4-4292-A45B-0593AB7925C4}" srcOrd="1" destOrd="0" parTransId="{CA609607-6E2C-4A50-8C75-1DB6B7A70D0D}" sibTransId="{D9EBCCA2-9C6E-4878-8D4E-316C4A84E069}"/>
    <dgm:cxn modelId="{21629D43-EB36-46E8-8521-2F3A184C33DC}" srcId="{D5E7891D-E5BD-451E-9904-C7F521A15758}" destId="{347A621C-4E5D-40CB-9949-10A4676AF477}" srcOrd="0" destOrd="0" parTransId="{644BBD05-F73C-4F3B-A295-972BCB5E20B8}" sibTransId="{111248B7-B426-4BAC-AD79-A2E5AC1EA413}"/>
    <dgm:cxn modelId="{67987D05-3E1C-4B9F-9C42-EF3064243FB6}" type="presOf" srcId="{F2DF777D-C9EC-42DF-ABBD-C0624F536FC7}" destId="{D49D4C29-2285-4F36-8B11-D1B96C51C06D}" srcOrd="0" destOrd="0" presId="urn:microsoft.com/office/officeart/2005/8/layout/hierarchy4"/>
    <dgm:cxn modelId="{83138F41-4EE4-4B0F-89FF-5C652CCF58F9}" type="presOf" srcId="{347A621C-4E5D-40CB-9949-10A4676AF477}" destId="{E6AC5707-0F4E-41CE-AA44-272559850B14}" srcOrd="0" destOrd="0" presId="urn:microsoft.com/office/officeart/2005/8/layout/hierarchy4"/>
    <dgm:cxn modelId="{1312A31A-36D3-4C9B-A42D-BB8467B688ED}" type="presOf" srcId="{D5E7891D-E5BD-451E-9904-C7F521A15758}" destId="{A69F6929-1A58-4087-B73F-A15099D4E3F2}" srcOrd="0" destOrd="0" presId="urn:microsoft.com/office/officeart/2005/8/layout/hierarchy4"/>
    <dgm:cxn modelId="{15077366-5032-43F5-BA59-E827B2C515DA}" srcId="{0A43AE95-0B82-49B0-96BC-382BD33DBBBC}" destId="{D5E7891D-E5BD-451E-9904-C7F521A15758}" srcOrd="2" destOrd="0" parTransId="{56FB9101-6784-499D-B8CD-DC6FE2D5BDC1}" sibTransId="{C86B1F6C-BC13-46FD-812A-54CBDEEAF7AC}"/>
    <dgm:cxn modelId="{67212AB8-01F5-4AD5-AAE9-914D952FE81F}" type="presOf" srcId="{55041CC9-5C74-4197-9B9D-02BB68DBD9CB}" destId="{AD2917A2-137A-4D67-91E9-D2934242DBB5}" srcOrd="0" destOrd="0" presId="urn:microsoft.com/office/officeart/2005/8/layout/hierarchy4"/>
    <dgm:cxn modelId="{60D00C4D-BA25-4E32-B6C1-C63084F3E71F}" srcId="{0A43AE95-0B82-49B0-96BC-382BD33DBBBC}" destId="{55041CC9-5C74-4197-9B9D-02BB68DBD9CB}" srcOrd="0" destOrd="0" parTransId="{7F0E09B7-D6E1-46FF-8149-5AEA0330ACE9}" sibTransId="{2F05AEC2-C06B-4ABF-BF2D-2D2F5DB54A24}"/>
    <dgm:cxn modelId="{A8EFB71E-A1D6-491F-8CB2-2AC1269BB03A}" srcId="{60E2D0E6-7408-4391-A174-93DB5B63505A}" destId="{0A43AE95-0B82-49B0-96BC-382BD33DBBBC}" srcOrd="0" destOrd="0" parTransId="{B6731E32-4ADD-4261-A9B5-51D8F442A7E5}" sibTransId="{49A9B501-9571-43CB-9C20-D15C899BCB12}"/>
    <dgm:cxn modelId="{D8B38098-4251-4D00-92A5-1FFAE69E901E}" srcId="{55041CC9-5C74-4197-9B9D-02BB68DBD9CB}" destId="{F2DF777D-C9EC-42DF-ABBD-C0624F536FC7}" srcOrd="0" destOrd="0" parTransId="{FBD479FD-C308-464C-8E33-66B74D43642B}" sibTransId="{9A25D6AF-31B3-480D-BF8F-9C6EDDE89FE3}"/>
    <dgm:cxn modelId="{46D6E962-90A4-42E6-9B82-E54AF017BFB1}" type="presOf" srcId="{60E2D0E6-7408-4391-A174-93DB5B63505A}" destId="{10725648-06B6-4AB7-9A5D-5FAE21177399}" srcOrd="0" destOrd="0" presId="urn:microsoft.com/office/officeart/2005/8/layout/hierarchy4"/>
    <dgm:cxn modelId="{81E258FF-2D5F-4568-863A-303ED0EBF79D}" type="presOf" srcId="{8AC5A733-2EA4-4292-A45B-0593AB7925C4}" destId="{944899DD-15EE-4975-BA39-E8DE6333DF81}" srcOrd="0" destOrd="0" presId="urn:microsoft.com/office/officeart/2005/8/layout/hierarchy4"/>
    <dgm:cxn modelId="{D6082A11-4C37-446F-946A-AA115994B384}" type="presOf" srcId="{60A59792-5AA2-4E88-B00F-1B0B3A981F8B}" destId="{F5C633FE-A5F3-4FEC-878A-B0C871625256}" srcOrd="0" destOrd="0" presId="urn:microsoft.com/office/officeart/2005/8/layout/hierarchy4"/>
    <dgm:cxn modelId="{4100FE41-DF14-48FA-8D6A-DD8A81E54EB9}" type="presOf" srcId="{0A43AE95-0B82-49B0-96BC-382BD33DBBBC}" destId="{9AE7050E-1DE0-471B-B1EA-C865136ECFB1}" srcOrd="0" destOrd="0" presId="urn:microsoft.com/office/officeart/2005/8/layout/hierarchy4"/>
    <dgm:cxn modelId="{287B3969-367B-4E89-900E-718E5477836E}" srcId="{8AC5A733-2EA4-4292-A45B-0593AB7925C4}" destId="{60A59792-5AA2-4E88-B00F-1B0B3A981F8B}" srcOrd="0" destOrd="0" parTransId="{C1184309-A796-4FAA-AFD1-F553A4CC3D9A}" sibTransId="{96DFBBE8-4B3A-49AA-BA75-B738005B3995}"/>
    <dgm:cxn modelId="{CF0B7461-2B1A-481B-B6CF-BECAE54173C7}" type="presParOf" srcId="{10725648-06B6-4AB7-9A5D-5FAE21177399}" destId="{F5249614-6079-43FC-B13F-A0BFD1AFFDDB}" srcOrd="0" destOrd="0" presId="urn:microsoft.com/office/officeart/2005/8/layout/hierarchy4"/>
    <dgm:cxn modelId="{13289E2D-80B1-4FE2-A290-9EB8B9DC00F9}" type="presParOf" srcId="{F5249614-6079-43FC-B13F-A0BFD1AFFDDB}" destId="{9AE7050E-1DE0-471B-B1EA-C865136ECFB1}" srcOrd="0" destOrd="0" presId="urn:microsoft.com/office/officeart/2005/8/layout/hierarchy4"/>
    <dgm:cxn modelId="{2CFD2DCB-A2EB-45AD-81F3-FF362446C386}" type="presParOf" srcId="{F5249614-6079-43FC-B13F-A0BFD1AFFDDB}" destId="{EFB7FE51-5750-4C96-8AF9-22F36509D2A7}" srcOrd="1" destOrd="0" presId="urn:microsoft.com/office/officeart/2005/8/layout/hierarchy4"/>
    <dgm:cxn modelId="{3BE25D6D-3774-4A1E-B309-A3F731CCD8CC}" type="presParOf" srcId="{F5249614-6079-43FC-B13F-A0BFD1AFFDDB}" destId="{73B311DA-4E05-47AD-932C-9028335C2127}" srcOrd="2" destOrd="0" presId="urn:microsoft.com/office/officeart/2005/8/layout/hierarchy4"/>
    <dgm:cxn modelId="{7DD22669-B14E-4234-A317-50E09BE21B27}" type="presParOf" srcId="{73B311DA-4E05-47AD-932C-9028335C2127}" destId="{B9DA1ABC-A6A2-4DBA-BCC4-079E64D6A8B7}" srcOrd="0" destOrd="0" presId="urn:microsoft.com/office/officeart/2005/8/layout/hierarchy4"/>
    <dgm:cxn modelId="{CDBCDCE6-9260-4D1B-AFFB-0A825CD88C4E}" type="presParOf" srcId="{B9DA1ABC-A6A2-4DBA-BCC4-079E64D6A8B7}" destId="{AD2917A2-137A-4D67-91E9-D2934242DBB5}" srcOrd="0" destOrd="0" presId="urn:microsoft.com/office/officeart/2005/8/layout/hierarchy4"/>
    <dgm:cxn modelId="{CADE4F1C-E38C-4806-9292-4962D79222DB}" type="presParOf" srcId="{B9DA1ABC-A6A2-4DBA-BCC4-079E64D6A8B7}" destId="{B3F486E5-0258-4E94-B2F4-39702FE6F5A4}" srcOrd="1" destOrd="0" presId="urn:microsoft.com/office/officeart/2005/8/layout/hierarchy4"/>
    <dgm:cxn modelId="{AFCCAEF4-B7A5-4271-ACFF-8E5A280A0109}" type="presParOf" srcId="{B9DA1ABC-A6A2-4DBA-BCC4-079E64D6A8B7}" destId="{EFD09B3C-A128-415E-AD13-685C5D224CA7}" srcOrd="2" destOrd="0" presId="urn:microsoft.com/office/officeart/2005/8/layout/hierarchy4"/>
    <dgm:cxn modelId="{7B358A3C-BE07-49DE-8BDA-530B12BF1A7E}" type="presParOf" srcId="{EFD09B3C-A128-415E-AD13-685C5D224CA7}" destId="{B84801F3-B9AF-416C-A744-E61F69CE92AD}" srcOrd="0" destOrd="0" presId="urn:microsoft.com/office/officeart/2005/8/layout/hierarchy4"/>
    <dgm:cxn modelId="{FC735077-F768-4A13-896B-B8D51097CA4B}" type="presParOf" srcId="{B84801F3-B9AF-416C-A744-E61F69CE92AD}" destId="{D49D4C29-2285-4F36-8B11-D1B96C51C06D}" srcOrd="0" destOrd="0" presId="urn:microsoft.com/office/officeart/2005/8/layout/hierarchy4"/>
    <dgm:cxn modelId="{B772DE6B-D29F-4BB9-BBAA-B9FC960AF491}" type="presParOf" srcId="{B84801F3-B9AF-416C-A744-E61F69CE92AD}" destId="{4535140B-D2E3-42BF-98AE-357AADD69CDA}" srcOrd="1" destOrd="0" presId="urn:microsoft.com/office/officeart/2005/8/layout/hierarchy4"/>
    <dgm:cxn modelId="{413D4EEE-64D9-4187-87D3-17126C5C4B1A}" type="presParOf" srcId="{73B311DA-4E05-47AD-932C-9028335C2127}" destId="{4B6666AD-B19F-4704-9080-E7AA020F5E78}" srcOrd="1" destOrd="0" presId="urn:microsoft.com/office/officeart/2005/8/layout/hierarchy4"/>
    <dgm:cxn modelId="{668D1B2A-B687-4395-82EC-FE96FA1244BD}" type="presParOf" srcId="{73B311DA-4E05-47AD-932C-9028335C2127}" destId="{E12B76F9-12C5-4ECD-88A3-ADF489A102D2}" srcOrd="2" destOrd="0" presId="urn:microsoft.com/office/officeart/2005/8/layout/hierarchy4"/>
    <dgm:cxn modelId="{900FDA97-F567-4EF7-B658-400C77C5C8C4}" type="presParOf" srcId="{E12B76F9-12C5-4ECD-88A3-ADF489A102D2}" destId="{944899DD-15EE-4975-BA39-E8DE6333DF81}" srcOrd="0" destOrd="0" presId="urn:microsoft.com/office/officeart/2005/8/layout/hierarchy4"/>
    <dgm:cxn modelId="{9F0863C8-5241-43EB-AF4F-DE98ABDF9F17}" type="presParOf" srcId="{E12B76F9-12C5-4ECD-88A3-ADF489A102D2}" destId="{2AA24999-9C7A-4237-BF0E-F70FDCF63B42}" srcOrd="1" destOrd="0" presId="urn:microsoft.com/office/officeart/2005/8/layout/hierarchy4"/>
    <dgm:cxn modelId="{3F59C42D-AB33-47BE-B98A-ACE29C998CF5}" type="presParOf" srcId="{E12B76F9-12C5-4ECD-88A3-ADF489A102D2}" destId="{1A91C216-D8A8-43E7-BA11-867A17A0DC44}" srcOrd="2" destOrd="0" presId="urn:microsoft.com/office/officeart/2005/8/layout/hierarchy4"/>
    <dgm:cxn modelId="{EF443213-626D-4238-A9C5-364218D0CB82}" type="presParOf" srcId="{1A91C216-D8A8-43E7-BA11-867A17A0DC44}" destId="{E54B66DB-9C70-44CD-8B79-7A4799F639F7}" srcOrd="0" destOrd="0" presId="urn:microsoft.com/office/officeart/2005/8/layout/hierarchy4"/>
    <dgm:cxn modelId="{829EE206-4172-4E12-9BFF-E931F419EE1E}" type="presParOf" srcId="{E54B66DB-9C70-44CD-8B79-7A4799F639F7}" destId="{F5C633FE-A5F3-4FEC-878A-B0C871625256}" srcOrd="0" destOrd="0" presId="urn:microsoft.com/office/officeart/2005/8/layout/hierarchy4"/>
    <dgm:cxn modelId="{B2B08CF8-0C36-4282-8138-29A3EC7FCC46}" type="presParOf" srcId="{E54B66DB-9C70-44CD-8B79-7A4799F639F7}" destId="{2F2CA5B8-6271-4E44-95ED-0BBB1F5F611E}" srcOrd="1" destOrd="0" presId="urn:microsoft.com/office/officeart/2005/8/layout/hierarchy4"/>
    <dgm:cxn modelId="{2E54F964-D67C-4171-AECC-5CAB4579890E}" type="presParOf" srcId="{73B311DA-4E05-47AD-932C-9028335C2127}" destId="{5E072A20-0FE6-40B9-8723-DE571D300692}" srcOrd="3" destOrd="0" presId="urn:microsoft.com/office/officeart/2005/8/layout/hierarchy4"/>
    <dgm:cxn modelId="{E0A2BA80-94C1-4DDC-91E0-8DB90C3647C3}" type="presParOf" srcId="{73B311DA-4E05-47AD-932C-9028335C2127}" destId="{47CDF32B-75CC-4303-BF16-80F071A1E878}" srcOrd="4" destOrd="0" presId="urn:microsoft.com/office/officeart/2005/8/layout/hierarchy4"/>
    <dgm:cxn modelId="{EDBAEBE5-6279-4297-97E1-47FD72303156}" type="presParOf" srcId="{47CDF32B-75CC-4303-BF16-80F071A1E878}" destId="{A69F6929-1A58-4087-B73F-A15099D4E3F2}" srcOrd="0" destOrd="0" presId="urn:microsoft.com/office/officeart/2005/8/layout/hierarchy4"/>
    <dgm:cxn modelId="{3567DD71-5CFD-43CA-B9F4-7FF135F5C36F}" type="presParOf" srcId="{47CDF32B-75CC-4303-BF16-80F071A1E878}" destId="{E219DD00-C015-499C-B205-324A2B56B431}" srcOrd="1" destOrd="0" presId="urn:microsoft.com/office/officeart/2005/8/layout/hierarchy4"/>
    <dgm:cxn modelId="{BF7D4875-D891-49F1-B9F7-EC48E3120A57}" type="presParOf" srcId="{47CDF32B-75CC-4303-BF16-80F071A1E878}" destId="{271DD4FD-8203-4BBD-BD9D-289D181A8035}" srcOrd="2" destOrd="0" presId="urn:microsoft.com/office/officeart/2005/8/layout/hierarchy4"/>
    <dgm:cxn modelId="{32CE991B-B70A-4908-BE75-FCCFEF35E470}" type="presParOf" srcId="{271DD4FD-8203-4BBD-BD9D-289D181A8035}" destId="{AED290A0-1C32-4FB6-8EB8-5EA6E607C28C}" srcOrd="0" destOrd="0" presId="urn:microsoft.com/office/officeart/2005/8/layout/hierarchy4"/>
    <dgm:cxn modelId="{2A8ED256-519D-4988-BFC1-5A6B11C80F02}" type="presParOf" srcId="{AED290A0-1C32-4FB6-8EB8-5EA6E607C28C}" destId="{E6AC5707-0F4E-41CE-AA44-272559850B14}" srcOrd="0" destOrd="0" presId="urn:microsoft.com/office/officeart/2005/8/layout/hierarchy4"/>
    <dgm:cxn modelId="{74A51BB4-BB37-4EF8-9223-75988622381B}" type="presParOf" srcId="{AED290A0-1C32-4FB6-8EB8-5EA6E607C28C}" destId="{4C8B1978-4F67-4493-A260-AD472064ADC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D3B84D4-3B93-450C-8A2C-162484EE1864}"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FA2A45EA-0A3F-4BB8-9EF3-0CC1212DEFA5}">
      <dgm:prSet phldrT="[Text]"/>
      <dgm:spPr/>
      <dgm:t>
        <a:bodyPr/>
        <a:lstStyle/>
        <a:p>
          <a:r>
            <a:rPr lang="en-US" dirty="0" smtClean="0"/>
            <a:t>Select a Power Standard</a:t>
          </a:r>
          <a:endParaRPr lang="en-US" dirty="0"/>
        </a:p>
      </dgm:t>
    </dgm:pt>
    <dgm:pt modelId="{25434B7E-FE56-4D13-9DB3-D6CA30C06139}" type="parTrans" cxnId="{EF9D6B5D-9813-455A-BB8C-4D9EE3276CA1}">
      <dgm:prSet/>
      <dgm:spPr/>
      <dgm:t>
        <a:bodyPr/>
        <a:lstStyle/>
        <a:p>
          <a:endParaRPr lang="en-US"/>
        </a:p>
      </dgm:t>
    </dgm:pt>
    <dgm:pt modelId="{6E5D7287-CBAA-42B8-9FE5-3CDC42174070}" type="sibTrans" cxnId="{EF9D6B5D-9813-455A-BB8C-4D9EE3276CA1}">
      <dgm:prSet/>
      <dgm:spPr/>
      <dgm:t>
        <a:bodyPr/>
        <a:lstStyle/>
        <a:p>
          <a:endParaRPr lang="en-US"/>
        </a:p>
      </dgm:t>
    </dgm:pt>
    <dgm:pt modelId="{559F0868-EBD6-4484-BDF1-C4D66C23219A}">
      <dgm:prSet phldrT="[Text]"/>
      <dgm:spPr/>
      <dgm:t>
        <a:bodyPr/>
        <a:lstStyle/>
        <a:p>
          <a:r>
            <a:rPr lang="en-US" dirty="0" smtClean="0"/>
            <a:t>Underline the nouns</a:t>
          </a:r>
        </a:p>
        <a:p>
          <a:r>
            <a:rPr lang="en-US" dirty="0" smtClean="0"/>
            <a:t>(TASK ANALYSIS)</a:t>
          </a:r>
          <a:endParaRPr lang="en-US" dirty="0"/>
        </a:p>
      </dgm:t>
    </dgm:pt>
    <dgm:pt modelId="{A04EBD8A-C3C7-4E8A-891D-6C889F7B0234}" type="parTrans" cxnId="{C105B48B-B5A5-43A4-8CEE-9AE5247C8854}">
      <dgm:prSet/>
      <dgm:spPr/>
      <dgm:t>
        <a:bodyPr/>
        <a:lstStyle/>
        <a:p>
          <a:endParaRPr lang="en-US"/>
        </a:p>
      </dgm:t>
    </dgm:pt>
    <dgm:pt modelId="{196F92DF-5616-4B6D-AFD6-2F1CEB5A9530}" type="sibTrans" cxnId="{C105B48B-B5A5-43A4-8CEE-9AE5247C8854}">
      <dgm:prSet/>
      <dgm:spPr/>
      <dgm:t>
        <a:bodyPr/>
        <a:lstStyle/>
        <a:p>
          <a:endParaRPr lang="en-US"/>
        </a:p>
      </dgm:t>
    </dgm:pt>
    <dgm:pt modelId="{909CAC1E-0FE3-4D70-A31C-632590BD329F}">
      <dgm:prSet phldrT="[Text]"/>
      <dgm:spPr/>
      <dgm:t>
        <a:bodyPr/>
        <a:lstStyle/>
        <a:p>
          <a:r>
            <a:rPr lang="en-US" dirty="0" smtClean="0"/>
            <a:t>Circle the verbs</a:t>
          </a:r>
          <a:endParaRPr lang="en-US" dirty="0"/>
        </a:p>
      </dgm:t>
    </dgm:pt>
    <dgm:pt modelId="{8638BD46-D5F4-433F-A05D-F19E92DF5498}" type="parTrans" cxnId="{6EC6F97E-5F5A-4639-A8A6-A3ECAC160D11}">
      <dgm:prSet/>
      <dgm:spPr/>
      <dgm:t>
        <a:bodyPr/>
        <a:lstStyle/>
        <a:p>
          <a:endParaRPr lang="en-US"/>
        </a:p>
      </dgm:t>
    </dgm:pt>
    <dgm:pt modelId="{83B83776-36F9-46C8-9DF2-287F96CC93B1}" type="sibTrans" cxnId="{6EC6F97E-5F5A-4639-A8A6-A3ECAC160D11}">
      <dgm:prSet/>
      <dgm:spPr/>
      <dgm:t>
        <a:bodyPr/>
        <a:lstStyle/>
        <a:p>
          <a:endParaRPr lang="en-US"/>
        </a:p>
      </dgm:t>
    </dgm:pt>
    <dgm:pt modelId="{08D084DF-61AD-4C76-A735-C16C159CA679}">
      <dgm:prSet phldrT="[Text]"/>
      <dgm:spPr/>
      <dgm:t>
        <a:bodyPr/>
        <a:lstStyle/>
        <a:p>
          <a:r>
            <a:rPr lang="en-US" dirty="0" smtClean="0"/>
            <a:t>Bracket any context or conditions for demonstrating knowledge and skills</a:t>
          </a:r>
          <a:endParaRPr lang="en-US" dirty="0"/>
        </a:p>
      </dgm:t>
    </dgm:pt>
    <dgm:pt modelId="{7387D7F6-45BC-4AF0-8287-C27DF75B48E5}" type="parTrans" cxnId="{48939DDA-DCE6-4EBE-AABE-DCEE74EDA195}">
      <dgm:prSet/>
      <dgm:spPr/>
      <dgm:t>
        <a:bodyPr/>
        <a:lstStyle/>
        <a:p>
          <a:endParaRPr lang="en-US"/>
        </a:p>
      </dgm:t>
    </dgm:pt>
    <dgm:pt modelId="{CC50ABDF-7535-455C-BBAB-3398EE31327E}" type="sibTrans" cxnId="{48939DDA-DCE6-4EBE-AABE-DCEE74EDA195}">
      <dgm:prSet/>
      <dgm:spPr/>
      <dgm:t>
        <a:bodyPr/>
        <a:lstStyle/>
        <a:p>
          <a:endParaRPr lang="en-US"/>
        </a:p>
      </dgm:t>
    </dgm:pt>
    <dgm:pt modelId="{EC73D292-0D61-454A-B19A-6C0F96E0EAC0}">
      <dgm:prSet/>
      <dgm:spPr/>
      <dgm:t>
        <a:bodyPr/>
        <a:lstStyle/>
        <a:p>
          <a:r>
            <a:rPr lang="en-US" dirty="0" smtClean="0"/>
            <a:t>Determine the level of thinking (Bloom’s or </a:t>
          </a:r>
          <a:r>
            <a:rPr lang="en-US" dirty="0" smtClean="0"/>
            <a:t>Webb’s DOK</a:t>
          </a:r>
          <a:r>
            <a:rPr lang="en-US" dirty="0" smtClean="0"/>
            <a:t>)</a:t>
          </a:r>
          <a:endParaRPr lang="en-US" dirty="0"/>
        </a:p>
      </dgm:t>
    </dgm:pt>
    <dgm:pt modelId="{6484E95F-5B17-4EDD-BF81-4477A72C7AD6}" type="parTrans" cxnId="{42C78F16-FC59-42DB-BB9D-8774D1B9B1BD}">
      <dgm:prSet/>
      <dgm:spPr/>
      <dgm:t>
        <a:bodyPr/>
        <a:lstStyle/>
        <a:p>
          <a:endParaRPr lang="en-US"/>
        </a:p>
      </dgm:t>
    </dgm:pt>
    <dgm:pt modelId="{CF895A43-D727-46C1-AC4B-93C30E0F0CC5}" type="sibTrans" cxnId="{42C78F16-FC59-42DB-BB9D-8774D1B9B1BD}">
      <dgm:prSet/>
      <dgm:spPr/>
      <dgm:t>
        <a:bodyPr/>
        <a:lstStyle/>
        <a:p>
          <a:endParaRPr lang="en-US"/>
        </a:p>
      </dgm:t>
    </dgm:pt>
    <dgm:pt modelId="{2528DBB1-C500-4273-99BD-F4A434C76713}">
      <dgm:prSet/>
      <dgm:spPr/>
      <dgm:t>
        <a:bodyPr/>
        <a:lstStyle/>
        <a:p>
          <a:r>
            <a:rPr lang="en-US" dirty="0" smtClean="0"/>
            <a:t>Identify </a:t>
          </a:r>
          <a:r>
            <a:rPr lang="en-US" dirty="0" smtClean="0"/>
            <a:t>the language of instruction </a:t>
          </a:r>
          <a:r>
            <a:rPr lang="en-US" dirty="0" smtClean="0"/>
            <a:t>needed to </a:t>
          </a:r>
          <a:r>
            <a:rPr lang="en-US" dirty="0" smtClean="0"/>
            <a:t>teach </a:t>
          </a:r>
          <a:r>
            <a:rPr lang="en-US" dirty="0" smtClean="0"/>
            <a:t>the standard</a:t>
          </a:r>
          <a:endParaRPr lang="en-US" dirty="0"/>
        </a:p>
      </dgm:t>
    </dgm:pt>
    <dgm:pt modelId="{DAF79F8C-079B-4547-A7AC-AC032DD78E73}" type="parTrans" cxnId="{2476F910-1FDD-4D93-AC66-FB9091626D88}">
      <dgm:prSet/>
      <dgm:spPr/>
      <dgm:t>
        <a:bodyPr/>
        <a:lstStyle/>
        <a:p>
          <a:endParaRPr lang="en-US"/>
        </a:p>
      </dgm:t>
    </dgm:pt>
    <dgm:pt modelId="{9BE69398-B747-4B84-AB36-67F0232CF898}" type="sibTrans" cxnId="{2476F910-1FDD-4D93-AC66-FB9091626D88}">
      <dgm:prSet/>
      <dgm:spPr/>
      <dgm:t>
        <a:bodyPr/>
        <a:lstStyle/>
        <a:p>
          <a:endParaRPr lang="en-US"/>
        </a:p>
      </dgm:t>
    </dgm:pt>
    <dgm:pt modelId="{A49C6074-2D95-4BD7-8346-E9DBEA016537}" type="pres">
      <dgm:prSet presAssocID="{9D3B84D4-3B93-450C-8A2C-162484EE1864}" presName="diagram" presStyleCnt="0">
        <dgm:presLayoutVars>
          <dgm:dir/>
          <dgm:resizeHandles val="exact"/>
        </dgm:presLayoutVars>
      </dgm:prSet>
      <dgm:spPr/>
      <dgm:t>
        <a:bodyPr/>
        <a:lstStyle/>
        <a:p>
          <a:endParaRPr lang="en-US"/>
        </a:p>
      </dgm:t>
    </dgm:pt>
    <dgm:pt modelId="{AC3E6F4D-286E-429A-BDDB-2BB6F35A449C}" type="pres">
      <dgm:prSet presAssocID="{FA2A45EA-0A3F-4BB8-9EF3-0CC1212DEFA5}" presName="node" presStyleLbl="node1" presStyleIdx="0" presStyleCnt="6">
        <dgm:presLayoutVars>
          <dgm:bulletEnabled val="1"/>
        </dgm:presLayoutVars>
      </dgm:prSet>
      <dgm:spPr/>
      <dgm:t>
        <a:bodyPr/>
        <a:lstStyle/>
        <a:p>
          <a:endParaRPr lang="en-US"/>
        </a:p>
      </dgm:t>
    </dgm:pt>
    <dgm:pt modelId="{99849D84-F6DE-41C1-9812-294B20CB5BA4}" type="pres">
      <dgm:prSet presAssocID="{6E5D7287-CBAA-42B8-9FE5-3CDC42174070}" presName="sibTrans" presStyleLbl="sibTrans2D1" presStyleIdx="0" presStyleCnt="5"/>
      <dgm:spPr/>
      <dgm:t>
        <a:bodyPr/>
        <a:lstStyle/>
        <a:p>
          <a:endParaRPr lang="en-US"/>
        </a:p>
      </dgm:t>
    </dgm:pt>
    <dgm:pt modelId="{2523272C-AA22-4556-934A-8603E00F7758}" type="pres">
      <dgm:prSet presAssocID="{6E5D7287-CBAA-42B8-9FE5-3CDC42174070}" presName="connectorText" presStyleLbl="sibTrans2D1" presStyleIdx="0" presStyleCnt="5"/>
      <dgm:spPr/>
      <dgm:t>
        <a:bodyPr/>
        <a:lstStyle/>
        <a:p>
          <a:endParaRPr lang="en-US"/>
        </a:p>
      </dgm:t>
    </dgm:pt>
    <dgm:pt modelId="{0DBE26F1-FF84-4E08-8EEA-DE43395C9AA8}" type="pres">
      <dgm:prSet presAssocID="{559F0868-EBD6-4484-BDF1-C4D66C23219A}" presName="node" presStyleLbl="node1" presStyleIdx="1" presStyleCnt="6">
        <dgm:presLayoutVars>
          <dgm:bulletEnabled val="1"/>
        </dgm:presLayoutVars>
      </dgm:prSet>
      <dgm:spPr/>
      <dgm:t>
        <a:bodyPr/>
        <a:lstStyle/>
        <a:p>
          <a:endParaRPr lang="en-US"/>
        </a:p>
      </dgm:t>
    </dgm:pt>
    <dgm:pt modelId="{20339332-8EFF-4537-A207-F2C2D6997CF9}" type="pres">
      <dgm:prSet presAssocID="{196F92DF-5616-4B6D-AFD6-2F1CEB5A9530}" presName="sibTrans" presStyleLbl="sibTrans2D1" presStyleIdx="1" presStyleCnt="5"/>
      <dgm:spPr/>
      <dgm:t>
        <a:bodyPr/>
        <a:lstStyle/>
        <a:p>
          <a:endParaRPr lang="en-US"/>
        </a:p>
      </dgm:t>
    </dgm:pt>
    <dgm:pt modelId="{709B296C-0B6B-4548-9779-D3CE7FB29901}" type="pres">
      <dgm:prSet presAssocID="{196F92DF-5616-4B6D-AFD6-2F1CEB5A9530}" presName="connectorText" presStyleLbl="sibTrans2D1" presStyleIdx="1" presStyleCnt="5"/>
      <dgm:spPr/>
      <dgm:t>
        <a:bodyPr/>
        <a:lstStyle/>
        <a:p>
          <a:endParaRPr lang="en-US"/>
        </a:p>
      </dgm:t>
    </dgm:pt>
    <dgm:pt modelId="{EDAC4DCB-2C97-450C-96C4-72C2B276006A}" type="pres">
      <dgm:prSet presAssocID="{909CAC1E-0FE3-4D70-A31C-632590BD329F}" presName="node" presStyleLbl="node1" presStyleIdx="2" presStyleCnt="6">
        <dgm:presLayoutVars>
          <dgm:bulletEnabled val="1"/>
        </dgm:presLayoutVars>
      </dgm:prSet>
      <dgm:spPr/>
      <dgm:t>
        <a:bodyPr/>
        <a:lstStyle/>
        <a:p>
          <a:endParaRPr lang="en-US"/>
        </a:p>
      </dgm:t>
    </dgm:pt>
    <dgm:pt modelId="{9E780CF8-EF6B-4B8D-B0F6-EA2715F3513B}" type="pres">
      <dgm:prSet presAssocID="{83B83776-36F9-46C8-9DF2-287F96CC93B1}" presName="sibTrans" presStyleLbl="sibTrans2D1" presStyleIdx="2" presStyleCnt="5"/>
      <dgm:spPr/>
      <dgm:t>
        <a:bodyPr/>
        <a:lstStyle/>
        <a:p>
          <a:endParaRPr lang="en-US"/>
        </a:p>
      </dgm:t>
    </dgm:pt>
    <dgm:pt modelId="{BE4CBC85-F0A4-47D7-BE61-46B0AB24203B}" type="pres">
      <dgm:prSet presAssocID="{83B83776-36F9-46C8-9DF2-287F96CC93B1}" presName="connectorText" presStyleLbl="sibTrans2D1" presStyleIdx="2" presStyleCnt="5"/>
      <dgm:spPr/>
      <dgm:t>
        <a:bodyPr/>
        <a:lstStyle/>
        <a:p>
          <a:endParaRPr lang="en-US"/>
        </a:p>
      </dgm:t>
    </dgm:pt>
    <dgm:pt modelId="{EF598D69-4BA7-4463-9B1D-F902F14AB539}" type="pres">
      <dgm:prSet presAssocID="{08D084DF-61AD-4C76-A735-C16C159CA679}" presName="node" presStyleLbl="node1" presStyleIdx="3" presStyleCnt="6">
        <dgm:presLayoutVars>
          <dgm:bulletEnabled val="1"/>
        </dgm:presLayoutVars>
      </dgm:prSet>
      <dgm:spPr/>
      <dgm:t>
        <a:bodyPr/>
        <a:lstStyle/>
        <a:p>
          <a:endParaRPr lang="en-US"/>
        </a:p>
      </dgm:t>
    </dgm:pt>
    <dgm:pt modelId="{D279A250-D5E3-4418-A229-A5F74EC4B99E}" type="pres">
      <dgm:prSet presAssocID="{CC50ABDF-7535-455C-BBAB-3398EE31327E}" presName="sibTrans" presStyleLbl="sibTrans2D1" presStyleIdx="3" presStyleCnt="5"/>
      <dgm:spPr/>
      <dgm:t>
        <a:bodyPr/>
        <a:lstStyle/>
        <a:p>
          <a:endParaRPr lang="en-US"/>
        </a:p>
      </dgm:t>
    </dgm:pt>
    <dgm:pt modelId="{09DF9D22-C524-49BC-B4E1-F5B83DEEFB99}" type="pres">
      <dgm:prSet presAssocID="{CC50ABDF-7535-455C-BBAB-3398EE31327E}" presName="connectorText" presStyleLbl="sibTrans2D1" presStyleIdx="3" presStyleCnt="5"/>
      <dgm:spPr/>
      <dgm:t>
        <a:bodyPr/>
        <a:lstStyle/>
        <a:p>
          <a:endParaRPr lang="en-US"/>
        </a:p>
      </dgm:t>
    </dgm:pt>
    <dgm:pt modelId="{CC7FAFCF-A705-4308-977B-43BDB2A4F609}" type="pres">
      <dgm:prSet presAssocID="{EC73D292-0D61-454A-B19A-6C0F96E0EAC0}" presName="node" presStyleLbl="node1" presStyleIdx="4" presStyleCnt="6">
        <dgm:presLayoutVars>
          <dgm:bulletEnabled val="1"/>
        </dgm:presLayoutVars>
      </dgm:prSet>
      <dgm:spPr/>
      <dgm:t>
        <a:bodyPr/>
        <a:lstStyle/>
        <a:p>
          <a:endParaRPr lang="en-US"/>
        </a:p>
      </dgm:t>
    </dgm:pt>
    <dgm:pt modelId="{1589D01E-196E-47FC-8DD4-D170B26D6515}" type="pres">
      <dgm:prSet presAssocID="{CF895A43-D727-46C1-AC4B-93C30E0F0CC5}" presName="sibTrans" presStyleLbl="sibTrans2D1" presStyleIdx="4" presStyleCnt="5"/>
      <dgm:spPr/>
      <dgm:t>
        <a:bodyPr/>
        <a:lstStyle/>
        <a:p>
          <a:endParaRPr lang="en-US"/>
        </a:p>
      </dgm:t>
    </dgm:pt>
    <dgm:pt modelId="{B8E87050-3818-44A4-A485-6E290D2D9784}" type="pres">
      <dgm:prSet presAssocID="{CF895A43-D727-46C1-AC4B-93C30E0F0CC5}" presName="connectorText" presStyleLbl="sibTrans2D1" presStyleIdx="4" presStyleCnt="5"/>
      <dgm:spPr/>
      <dgm:t>
        <a:bodyPr/>
        <a:lstStyle/>
        <a:p>
          <a:endParaRPr lang="en-US"/>
        </a:p>
      </dgm:t>
    </dgm:pt>
    <dgm:pt modelId="{7F6745BB-A8BD-4487-8337-A8199FD62008}" type="pres">
      <dgm:prSet presAssocID="{2528DBB1-C500-4273-99BD-F4A434C76713}" presName="node" presStyleLbl="node1" presStyleIdx="5" presStyleCnt="6">
        <dgm:presLayoutVars>
          <dgm:bulletEnabled val="1"/>
        </dgm:presLayoutVars>
      </dgm:prSet>
      <dgm:spPr/>
      <dgm:t>
        <a:bodyPr/>
        <a:lstStyle/>
        <a:p>
          <a:endParaRPr lang="en-US"/>
        </a:p>
      </dgm:t>
    </dgm:pt>
  </dgm:ptLst>
  <dgm:cxnLst>
    <dgm:cxn modelId="{EE73D71B-65FE-494F-A2E4-93A9C627CE88}" type="presOf" srcId="{EC73D292-0D61-454A-B19A-6C0F96E0EAC0}" destId="{CC7FAFCF-A705-4308-977B-43BDB2A4F609}" srcOrd="0" destOrd="0" presId="urn:microsoft.com/office/officeart/2005/8/layout/process5"/>
    <dgm:cxn modelId="{48939DDA-DCE6-4EBE-AABE-DCEE74EDA195}" srcId="{9D3B84D4-3B93-450C-8A2C-162484EE1864}" destId="{08D084DF-61AD-4C76-A735-C16C159CA679}" srcOrd="3" destOrd="0" parTransId="{7387D7F6-45BC-4AF0-8287-C27DF75B48E5}" sibTransId="{CC50ABDF-7535-455C-BBAB-3398EE31327E}"/>
    <dgm:cxn modelId="{2476F910-1FDD-4D93-AC66-FB9091626D88}" srcId="{9D3B84D4-3B93-450C-8A2C-162484EE1864}" destId="{2528DBB1-C500-4273-99BD-F4A434C76713}" srcOrd="5" destOrd="0" parTransId="{DAF79F8C-079B-4547-A7AC-AC032DD78E73}" sibTransId="{9BE69398-B747-4B84-AB36-67F0232CF898}"/>
    <dgm:cxn modelId="{42C78F16-FC59-42DB-BB9D-8774D1B9B1BD}" srcId="{9D3B84D4-3B93-450C-8A2C-162484EE1864}" destId="{EC73D292-0D61-454A-B19A-6C0F96E0EAC0}" srcOrd="4" destOrd="0" parTransId="{6484E95F-5B17-4EDD-BF81-4477A72C7AD6}" sibTransId="{CF895A43-D727-46C1-AC4B-93C30E0F0CC5}"/>
    <dgm:cxn modelId="{B4C6476F-E6E7-4F19-8C41-226BCBF23F31}" type="presOf" srcId="{196F92DF-5616-4B6D-AFD6-2F1CEB5A9530}" destId="{20339332-8EFF-4537-A207-F2C2D6997CF9}" srcOrd="0" destOrd="0" presId="urn:microsoft.com/office/officeart/2005/8/layout/process5"/>
    <dgm:cxn modelId="{3A7404E9-78D1-427E-ACFF-720AACC291FC}" type="presOf" srcId="{CF895A43-D727-46C1-AC4B-93C30E0F0CC5}" destId="{1589D01E-196E-47FC-8DD4-D170B26D6515}" srcOrd="0" destOrd="0" presId="urn:microsoft.com/office/officeart/2005/8/layout/process5"/>
    <dgm:cxn modelId="{6EC6F97E-5F5A-4639-A8A6-A3ECAC160D11}" srcId="{9D3B84D4-3B93-450C-8A2C-162484EE1864}" destId="{909CAC1E-0FE3-4D70-A31C-632590BD329F}" srcOrd="2" destOrd="0" parTransId="{8638BD46-D5F4-433F-A05D-F19E92DF5498}" sibTransId="{83B83776-36F9-46C8-9DF2-287F96CC93B1}"/>
    <dgm:cxn modelId="{EF9D6B5D-9813-455A-BB8C-4D9EE3276CA1}" srcId="{9D3B84D4-3B93-450C-8A2C-162484EE1864}" destId="{FA2A45EA-0A3F-4BB8-9EF3-0CC1212DEFA5}" srcOrd="0" destOrd="0" parTransId="{25434B7E-FE56-4D13-9DB3-D6CA30C06139}" sibTransId="{6E5D7287-CBAA-42B8-9FE5-3CDC42174070}"/>
    <dgm:cxn modelId="{480AA599-8CFC-4A5F-995A-C82B4723A5D0}" type="presOf" srcId="{2528DBB1-C500-4273-99BD-F4A434C76713}" destId="{7F6745BB-A8BD-4487-8337-A8199FD62008}" srcOrd="0" destOrd="0" presId="urn:microsoft.com/office/officeart/2005/8/layout/process5"/>
    <dgm:cxn modelId="{F939EE6C-20BB-4B40-99DF-7E03D940B167}" type="presOf" srcId="{CF895A43-D727-46C1-AC4B-93C30E0F0CC5}" destId="{B8E87050-3818-44A4-A485-6E290D2D9784}" srcOrd="1" destOrd="0" presId="urn:microsoft.com/office/officeart/2005/8/layout/process5"/>
    <dgm:cxn modelId="{C105B48B-B5A5-43A4-8CEE-9AE5247C8854}" srcId="{9D3B84D4-3B93-450C-8A2C-162484EE1864}" destId="{559F0868-EBD6-4484-BDF1-C4D66C23219A}" srcOrd="1" destOrd="0" parTransId="{A04EBD8A-C3C7-4E8A-891D-6C889F7B0234}" sibTransId="{196F92DF-5616-4B6D-AFD6-2F1CEB5A9530}"/>
    <dgm:cxn modelId="{9ED01FD4-CDB3-4299-8EB5-88DE64DB6669}" type="presOf" srcId="{FA2A45EA-0A3F-4BB8-9EF3-0CC1212DEFA5}" destId="{AC3E6F4D-286E-429A-BDDB-2BB6F35A449C}" srcOrd="0" destOrd="0" presId="urn:microsoft.com/office/officeart/2005/8/layout/process5"/>
    <dgm:cxn modelId="{4ACAECEA-E13C-4CCD-9C25-EDABE29A936E}" type="presOf" srcId="{08D084DF-61AD-4C76-A735-C16C159CA679}" destId="{EF598D69-4BA7-4463-9B1D-F902F14AB539}" srcOrd="0" destOrd="0" presId="urn:microsoft.com/office/officeart/2005/8/layout/process5"/>
    <dgm:cxn modelId="{B4B1064E-4EC7-4FC4-A272-070F19535AEF}" type="presOf" srcId="{CC50ABDF-7535-455C-BBAB-3398EE31327E}" destId="{09DF9D22-C524-49BC-B4E1-F5B83DEEFB99}" srcOrd="1" destOrd="0" presId="urn:microsoft.com/office/officeart/2005/8/layout/process5"/>
    <dgm:cxn modelId="{F718354A-A623-4B93-B1C8-091558369593}" type="presOf" srcId="{83B83776-36F9-46C8-9DF2-287F96CC93B1}" destId="{BE4CBC85-F0A4-47D7-BE61-46B0AB24203B}" srcOrd="1" destOrd="0" presId="urn:microsoft.com/office/officeart/2005/8/layout/process5"/>
    <dgm:cxn modelId="{3C4B7CC3-E429-429D-BEB1-7290D91A37ED}" type="presOf" srcId="{909CAC1E-0FE3-4D70-A31C-632590BD329F}" destId="{EDAC4DCB-2C97-450C-96C4-72C2B276006A}" srcOrd="0" destOrd="0" presId="urn:microsoft.com/office/officeart/2005/8/layout/process5"/>
    <dgm:cxn modelId="{997B4B30-9382-49BC-9E66-30AA2F3CCE4D}" type="presOf" srcId="{9D3B84D4-3B93-450C-8A2C-162484EE1864}" destId="{A49C6074-2D95-4BD7-8346-E9DBEA016537}" srcOrd="0" destOrd="0" presId="urn:microsoft.com/office/officeart/2005/8/layout/process5"/>
    <dgm:cxn modelId="{ACE40678-F95A-4A2C-A111-2ADEE5CC53CC}" type="presOf" srcId="{6E5D7287-CBAA-42B8-9FE5-3CDC42174070}" destId="{2523272C-AA22-4556-934A-8603E00F7758}" srcOrd="1" destOrd="0" presId="urn:microsoft.com/office/officeart/2005/8/layout/process5"/>
    <dgm:cxn modelId="{76F75E07-2319-465B-B760-1F590BF09582}" type="presOf" srcId="{83B83776-36F9-46C8-9DF2-287F96CC93B1}" destId="{9E780CF8-EF6B-4B8D-B0F6-EA2715F3513B}" srcOrd="0" destOrd="0" presId="urn:microsoft.com/office/officeart/2005/8/layout/process5"/>
    <dgm:cxn modelId="{C6A8448A-7825-4753-9924-81A87951F3D0}" type="presOf" srcId="{6E5D7287-CBAA-42B8-9FE5-3CDC42174070}" destId="{99849D84-F6DE-41C1-9812-294B20CB5BA4}" srcOrd="0" destOrd="0" presId="urn:microsoft.com/office/officeart/2005/8/layout/process5"/>
    <dgm:cxn modelId="{6D0810B4-4705-48B5-A2F6-1E91CF0EFBED}" type="presOf" srcId="{CC50ABDF-7535-455C-BBAB-3398EE31327E}" destId="{D279A250-D5E3-4418-A229-A5F74EC4B99E}" srcOrd="0" destOrd="0" presId="urn:microsoft.com/office/officeart/2005/8/layout/process5"/>
    <dgm:cxn modelId="{26416EDA-2B1D-4754-8B72-5C19C80A919B}" type="presOf" srcId="{196F92DF-5616-4B6D-AFD6-2F1CEB5A9530}" destId="{709B296C-0B6B-4548-9779-D3CE7FB29901}" srcOrd="1" destOrd="0" presId="urn:microsoft.com/office/officeart/2005/8/layout/process5"/>
    <dgm:cxn modelId="{6321E4FE-3823-4586-B448-81736E6AFE17}" type="presOf" srcId="{559F0868-EBD6-4484-BDF1-C4D66C23219A}" destId="{0DBE26F1-FF84-4E08-8EEA-DE43395C9AA8}" srcOrd="0" destOrd="0" presId="urn:microsoft.com/office/officeart/2005/8/layout/process5"/>
    <dgm:cxn modelId="{4C39615F-3B59-4D7C-B961-0457D689F09B}" type="presParOf" srcId="{A49C6074-2D95-4BD7-8346-E9DBEA016537}" destId="{AC3E6F4D-286E-429A-BDDB-2BB6F35A449C}" srcOrd="0" destOrd="0" presId="urn:microsoft.com/office/officeart/2005/8/layout/process5"/>
    <dgm:cxn modelId="{18CEE917-AA4F-44D6-8924-A32CDA9EF44E}" type="presParOf" srcId="{A49C6074-2D95-4BD7-8346-E9DBEA016537}" destId="{99849D84-F6DE-41C1-9812-294B20CB5BA4}" srcOrd="1" destOrd="0" presId="urn:microsoft.com/office/officeart/2005/8/layout/process5"/>
    <dgm:cxn modelId="{BD701577-3DEA-4822-AD3C-BE5E0093413D}" type="presParOf" srcId="{99849D84-F6DE-41C1-9812-294B20CB5BA4}" destId="{2523272C-AA22-4556-934A-8603E00F7758}" srcOrd="0" destOrd="0" presId="urn:microsoft.com/office/officeart/2005/8/layout/process5"/>
    <dgm:cxn modelId="{17DF59B2-3882-4C48-9EFB-F30047AF9557}" type="presParOf" srcId="{A49C6074-2D95-4BD7-8346-E9DBEA016537}" destId="{0DBE26F1-FF84-4E08-8EEA-DE43395C9AA8}" srcOrd="2" destOrd="0" presId="urn:microsoft.com/office/officeart/2005/8/layout/process5"/>
    <dgm:cxn modelId="{9AC1C4D4-22FE-44F4-9F4D-08434193A379}" type="presParOf" srcId="{A49C6074-2D95-4BD7-8346-E9DBEA016537}" destId="{20339332-8EFF-4537-A207-F2C2D6997CF9}" srcOrd="3" destOrd="0" presId="urn:microsoft.com/office/officeart/2005/8/layout/process5"/>
    <dgm:cxn modelId="{E3ACEF25-0A30-4281-AF4D-A7370CA96246}" type="presParOf" srcId="{20339332-8EFF-4537-A207-F2C2D6997CF9}" destId="{709B296C-0B6B-4548-9779-D3CE7FB29901}" srcOrd="0" destOrd="0" presId="urn:microsoft.com/office/officeart/2005/8/layout/process5"/>
    <dgm:cxn modelId="{DD940067-FFCA-4274-B038-0EF465E86254}" type="presParOf" srcId="{A49C6074-2D95-4BD7-8346-E9DBEA016537}" destId="{EDAC4DCB-2C97-450C-96C4-72C2B276006A}" srcOrd="4" destOrd="0" presId="urn:microsoft.com/office/officeart/2005/8/layout/process5"/>
    <dgm:cxn modelId="{53F06244-C6B7-469C-970E-C09404548971}" type="presParOf" srcId="{A49C6074-2D95-4BD7-8346-E9DBEA016537}" destId="{9E780CF8-EF6B-4B8D-B0F6-EA2715F3513B}" srcOrd="5" destOrd="0" presId="urn:microsoft.com/office/officeart/2005/8/layout/process5"/>
    <dgm:cxn modelId="{443D33EE-DC63-4102-8488-69DD12B1010D}" type="presParOf" srcId="{9E780CF8-EF6B-4B8D-B0F6-EA2715F3513B}" destId="{BE4CBC85-F0A4-47D7-BE61-46B0AB24203B}" srcOrd="0" destOrd="0" presId="urn:microsoft.com/office/officeart/2005/8/layout/process5"/>
    <dgm:cxn modelId="{2180876B-B600-432F-B5B4-E7D53A5BAC21}" type="presParOf" srcId="{A49C6074-2D95-4BD7-8346-E9DBEA016537}" destId="{EF598D69-4BA7-4463-9B1D-F902F14AB539}" srcOrd="6" destOrd="0" presId="urn:microsoft.com/office/officeart/2005/8/layout/process5"/>
    <dgm:cxn modelId="{374CF509-EC75-4248-A418-69030813B4C3}" type="presParOf" srcId="{A49C6074-2D95-4BD7-8346-E9DBEA016537}" destId="{D279A250-D5E3-4418-A229-A5F74EC4B99E}" srcOrd="7" destOrd="0" presId="urn:microsoft.com/office/officeart/2005/8/layout/process5"/>
    <dgm:cxn modelId="{0F1862AF-8EB5-4DB0-97A8-1EF0570BDF5C}" type="presParOf" srcId="{D279A250-D5E3-4418-A229-A5F74EC4B99E}" destId="{09DF9D22-C524-49BC-B4E1-F5B83DEEFB99}" srcOrd="0" destOrd="0" presId="urn:microsoft.com/office/officeart/2005/8/layout/process5"/>
    <dgm:cxn modelId="{1BD8143E-5688-48B7-9C0F-415587E33110}" type="presParOf" srcId="{A49C6074-2D95-4BD7-8346-E9DBEA016537}" destId="{CC7FAFCF-A705-4308-977B-43BDB2A4F609}" srcOrd="8" destOrd="0" presId="urn:microsoft.com/office/officeart/2005/8/layout/process5"/>
    <dgm:cxn modelId="{60959CF5-22FB-4975-B924-FC4BE6EA0890}" type="presParOf" srcId="{A49C6074-2D95-4BD7-8346-E9DBEA016537}" destId="{1589D01E-196E-47FC-8DD4-D170B26D6515}" srcOrd="9" destOrd="0" presId="urn:microsoft.com/office/officeart/2005/8/layout/process5"/>
    <dgm:cxn modelId="{AEB006BB-E4DA-4142-8080-5C3B06DB363E}" type="presParOf" srcId="{1589D01E-196E-47FC-8DD4-D170B26D6515}" destId="{B8E87050-3818-44A4-A485-6E290D2D9784}" srcOrd="0" destOrd="0" presId="urn:microsoft.com/office/officeart/2005/8/layout/process5"/>
    <dgm:cxn modelId="{2D263A89-F402-451A-A9BA-75F4539FBE28}" type="presParOf" srcId="{A49C6074-2D95-4BD7-8346-E9DBEA016537}" destId="{7F6745BB-A8BD-4487-8337-A8199FD6200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789A2F0-1261-4C0C-AAB7-F92D4549BB1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1B1128A-9041-4320-B9CE-A941A17FCF5F}">
      <dgm:prSet/>
      <dgm:spPr/>
      <dgm:t>
        <a:bodyPr/>
        <a:lstStyle/>
        <a:p>
          <a:pPr rtl="0"/>
          <a:r>
            <a:rPr lang="en-US" smtClean="0"/>
            <a:t>Ensure consistency of instructional rigor</a:t>
          </a:r>
          <a:endParaRPr lang="en-US"/>
        </a:p>
      </dgm:t>
    </dgm:pt>
    <dgm:pt modelId="{5FE8BC98-629C-4A5C-8651-992829355A0E}" type="parTrans" cxnId="{35448D17-442C-4DE5-BABC-948A8B8E747A}">
      <dgm:prSet/>
      <dgm:spPr/>
      <dgm:t>
        <a:bodyPr/>
        <a:lstStyle/>
        <a:p>
          <a:endParaRPr lang="en-US"/>
        </a:p>
      </dgm:t>
    </dgm:pt>
    <dgm:pt modelId="{526D1260-4511-4A23-97DE-FB62F942B27F}" type="sibTrans" cxnId="{35448D17-442C-4DE5-BABC-948A8B8E747A}">
      <dgm:prSet/>
      <dgm:spPr/>
      <dgm:t>
        <a:bodyPr/>
        <a:lstStyle/>
        <a:p>
          <a:endParaRPr lang="en-US"/>
        </a:p>
      </dgm:t>
    </dgm:pt>
    <dgm:pt modelId="{9B77B12E-FFAB-4ABB-8D94-C7B180ABF18B}">
      <dgm:prSet/>
      <dgm:spPr/>
      <dgm:t>
        <a:bodyPr/>
        <a:lstStyle/>
        <a:p>
          <a:pPr rtl="0"/>
          <a:r>
            <a:rPr lang="en-US" dirty="0" smtClean="0"/>
            <a:t>Determine what </a:t>
          </a:r>
          <a:r>
            <a:rPr lang="en-US" dirty="0" smtClean="0"/>
            <a:t>success </a:t>
          </a:r>
          <a:r>
            <a:rPr lang="en-US" dirty="0" smtClean="0"/>
            <a:t>looks like</a:t>
          </a:r>
          <a:endParaRPr lang="en-US" dirty="0"/>
        </a:p>
      </dgm:t>
    </dgm:pt>
    <dgm:pt modelId="{FC5EBBB3-A3DE-47DA-BBAC-62D55407BD3A}" type="parTrans" cxnId="{12BC29E2-95DF-4810-83BE-11DE1A228BE4}">
      <dgm:prSet/>
      <dgm:spPr/>
      <dgm:t>
        <a:bodyPr/>
        <a:lstStyle/>
        <a:p>
          <a:endParaRPr lang="en-US"/>
        </a:p>
      </dgm:t>
    </dgm:pt>
    <dgm:pt modelId="{2BDA9530-4F22-44EC-9A3E-8379E71B9924}" type="sibTrans" cxnId="{12BC29E2-95DF-4810-83BE-11DE1A228BE4}">
      <dgm:prSet/>
      <dgm:spPr/>
      <dgm:t>
        <a:bodyPr/>
        <a:lstStyle/>
        <a:p>
          <a:endParaRPr lang="en-US"/>
        </a:p>
      </dgm:t>
    </dgm:pt>
    <dgm:pt modelId="{781542A2-F69A-4A4F-9009-77D206BE2DFA}">
      <dgm:prSet/>
      <dgm:spPr/>
      <dgm:t>
        <a:bodyPr/>
        <a:lstStyle/>
        <a:p>
          <a:pPr rtl="0"/>
          <a:r>
            <a:rPr lang="en-US" smtClean="0"/>
            <a:t>Employ the appropriate assessment method </a:t>
          </a:r>
          <a:endParaRPr lang="en-US"/>
        </a:p>
      </dgm:t>
    </dgm:pt>
    <dgm:pt modelId="{B8D65255-0B31-43B7-8B95-31DB22EA7AC1}" type="parTrans" cxnId="{808131B4-C66F-4478-B95A-8BCFACA00C30}">
      <dgm:prSet/>
      <dgm:spPr/>
      <dgm:t>
        <a:bodyPr/>
        <a:lstStyle/>
        <a:p>
          <a:endParaRPr lang="en-US"/>
        </a:p>
      </dgm:t>
    </dgm:pt>
    <dgm:pt modelId="{B906CCFE-79F9-4283-9920-70224CFF5CDF}" type="sibTrans" cxnId="{808131B4-C66F-4478-B95A-8BCFACA00C30}">
      <dgm:prSet/>
      <dgm:spPr/>
      <dgm:t>
        <a:bodyPr/>
        <a:lstStyle/>
        <a:p>
          <a:endParaRPr lang="en-US"/>
        </a:p>
      </dgm:t>
    </dgm:pt>
    <dgm:pt modelId="{F0BAD6CA-04FB-45D0-96F8-18F09DEC2980}" type="pres">
      <dgm:prSet presAssocID="{0789A2F0-1261-4C0C-AAB7-F92D4549BB12}" presName="Name0" presStyleCnt="0">
        <dgm:presLayoutVars>
          <dgm:chMax val="7"/>
          <dgm:chPref val="7"/>
          <dgm:dir/>
        </dgm:presLayoutVars>
      </dgm:prSet>
      <dgm:spPr/>
      <dgm:t>
        <a:bodyPr/>
        <a:lstStyle/>
        <a:p>
          <a:endParaRPr lang="en-US"/>
        </a:p>
      </dgm:t>
    </dgm:pt>
    <dgm:pt modelId="{BCE9EA0A-4E64-4802-B593-1EBB8E28CD7C}" type="pres">
      <dgm:prSet presAssocID="{0789A2F0-1261-4C0C-AAB7-F92D4549BB12}" presName="Name1" presStyleCnt="0"/>
      <dgm:spPr/>
    </dgm:pt>
    <dgm:pt modelId="{4FFFDB2C-3694-4030-B550-33FEAD222CE2}" type="pres">
      <dgm:prSet presAssocID="{0789A2F0-1261-4C0C-AAB7-F92D4549BB12}" presName="cycle" presStyleCnt="0"/>
      <dgm:spPr/>
    </dgm:pt>
    <dgm:pt modelId="{6E894AED-7383-4BFC-A120-5F72C551FE91}" type="pres">
      <dgm:prSet presAssocID="{0789A2F0-1261-4C0C-AAB7-F92D4549BB12}" presName="srcNode" presStyleLbl="node1" presStyleIdx="0" presStyleCnt="3"/>
      <dgm:spPr/>
    </dgm:pt>
    <dgm:pt modelId="{EA0D2D4D-56A6-4630-845C-5A68B090F8C2}" type="pres">
      <dgm:prSet presAssocID="{0789A2F0-1261-4C0C-AAB7-F92D4549BB12}" presName="conn" presStyleLbl="parChTrans1D2" presStyleIdx="0" presStyleCnt="1"/>
      <dgm:spPr/>
      <dgm:t>
        <a:bodyPr/>
        <a:lstStyle/>
        <a:p>
          <a:endParaRPr lang="en-US"/>
        </a:p>
      </dgm:t>
    </dgm:pt>
    <dgm:pt modelId="{2EAF71A0-822A-40AA-9A36-7F5FE63ED39C}" type="pres">
      <dgm:prSet presAssocID="{0789A2F0-1261-4C0C-AAB7-F92D4549BB12}" presName="extraNode" presStyleLbl="node1" presStyleIdx="0" presStyleCnt="3"/>
      <dgm:spPr/>
    </dgm:pt>
    <dgm:pt modelId="{00AC4861-70AF-4649-BC2E-7D2C861BC19C}" type="pres">
      <dgm:prSet presAssocID="{0789A2F0-1261-4C0C-AAB7-F92D4549BB12}" presName="dstNode" presStyleLbl="node1" presStyleIdx="0" presStyleCnt="3"/>
      <dgm:spPr/>
    </dgm:pt>
    <dgm:pt modelId="{11EEE15E-F016-4FE0-81F8-EFAEDED5073F}" type="pres">
      <dgm:prSet presAssocID="{E1B1128A-9041-4320-B9CE-A941A17FCF5F}" presName="text_1" presStyleLbl="node1" presStyleIdx="0" presStyleCnt="3">
        <dgm:presLayoutVars>
          <dgm:bulletEnabled val="1"/>
        </dgm:presLayoutVars>
      </dgm:prSet>
      <dgm:spPr/>
      <dgm:t>
        <a:bodyPr/>
        <a:lstStyle/>
        <a:p>
          <a:endParaRPr lang="en-US"/>
        </a:p>
      </dgm:t>
    </dgm:pt>
    <dgm:pt modelId="{56696DF5-2796-42CC-8FAD-4C57587890F7}" type="pres">
      <dgm:prSet presAssocID="{E1B1128A-9041-4320-B9CE-A941A17FCF5F}" presName="accent_1" presStyleCnt="0"/>
      <dgm:spPr/>
    </dgm:pt>
    <dgm:pt modelId="{CBA3BB9B-DE90-4CA9-956F-DA1B753F0499}" type="pres">
      <dgm:prSet presAssocID="{E1B1128A-9041-4320-B9CE-A941A17FCF5F}" presName="accentRepeatNode" presStyleLbl="solidFgAcc1" presStyleIdx="0" presStyleCnt="3"/>
      <dgm:spPr>
        <a:blipFill rotWithShape="0">
          <a:blip xmlns:r="http://schemas.openxmlformats.org/officeDocument/2006/relationships" r:embed="rId1"/>
          <a:stretch>
            <a:fillRect/>
          </a:stretch>
        </a:blipFill>
      </dgm:spPr>
    </dgm:pt>
    <dgm:pt modelId="{B22C64C4-3939-495F-B134-D8366CCA0575}" type="pres">
      <dgm:prSet presAssocID="{9B77B12E-FFAB-4ABB-8D94-C7B180ABF18B}" presName="text_2" presStyleLbl="node1" presStyleIdx="1" presStyleCnt="3">
        <dgm:presLayoutVars>
          <dgm:bulletEnabled val="1"/>
        </dgm:presLayoutVars>
      </dgm:prSet>
      <dgm:spPr/>
      <dgm:t>
        <a:bodyPr/>
        <a:lstStyle/>
        <a:p>
          <a:endParaRPr lang="en-US"/>
        </a:p>
      </dgm:t>
    </dgm:pt>
    <dgm:pt modelId="{65F0A0E0-3C00-4351-91D6-88E3DA60C8BD}" type="pres">
      <dgm:prSet presAssocID="{9B77B12E-FFAB-4ABB-8D94-C7B180ABF18B}" presName="accent_2" presStyleCnt="0"/>
      <dgm:spPr/>
    </dgm:pt>
    <dgm:pt modelId="{E05C4EE4-E7A6-4B07-9102-CB7935FAEC95}" type="pres">
      <dgm:prSet presAssocID="{9B77B12E-FFAB-4ABB-8D94-C7B180ABF18B}" presName="accentRepeatNode" presStyleLbl="solidFgAcc1" presStyleIdx="1" presStyleCnt="3"/>
      <dgm:spPr>
        <a:blipFill rotWithShape="0">
          <a:blip xmlns:r="http://schemas.openxmlformats.org/officeDocument/2006/relationships" r:embed="rId1"/>
          <a:stretch>
            <a:fillRect/>
          </a:stretch>
        </a:blipFill>
      </dgm:spPr>
    </dgm:pt>
    <dgm:pt modelId="{C62653F8-5645-445A-BBCC-605662D8AC49}" type="pres">
      <dgm:prSet presAssocID="{781542A2-F69A-4A4F-9009-77D206BE2DFA}" presName="text_3" presStyleLbl="node1" presStyleIdx="2" presStyleCnt="3">
        <dgm:presLayoutVars>
          <dgm:bulletEnabled val="1"/>
        </dgm:presLayoutVars>
      </dgm:prSet>
      <dgm:spPr/>
      <dgm:t>
        <a:bodyPr/>
        <a:lstStyle/>
        <a:p>
          <a:endParaRPr lang="en-US"/>
        </a:p>
      </dgm:t>
    </dgm:pt>
    <dgm:pt modelId="{C5D31B05-036E-41DD-9C87-9CE8BA3553FA}" type="pres">
      <dgm:prSet presAssocID="{781542A2-F69A-4A4F-9009-77D206BE2DFA}" presName="accent_3" presStyleCnt="0"/>
      <dgm:spPr/>
    </dgm:pt>
    <dgm:pt modelId="{789ECEC4-34CB-43FC-A70A-DEEEB9B061F3}" type="pres">
      <dgm:prSet presAssocID="{781542A2-F69A-4A4F-9009-77D206BE2DFA}" presName="accentRepeatNode" presStyleLbl="solidFgAcc1" presStyleIdx="2" presStyleCnt="3"/>
      <dgm:spPr>
        <a:blipFill rotWithShape="0">
          <a:blip xmlns:r="http://schemas.openxmlformats.org/officeDocument/2006/relationships" r:embed="rId1"/>
          <a:stretch>
            <a:fillRect/>
          </a:stretch>
        </a:blipFill>
      </dgm:spPr>
    </dgm:pt>
  </dgm:ptLst>
  <dgm:cxnLst>
    <dgm:cxn modelId="{808131B4-C66F-4478-B95A-8BCFACA00C30}" srcId="{0789A2F0-1261-4C0C-AAB7-F92D4549BB12}" destId="{781542A2-F69A-4A4F-9009-77D206BE2DFA}" srcOrd="2" destOrd="0" parTransId="{B8D65255-0B31-43B7-8B95-31DB22EA7AC1}" sibTransId="{B906CCFE-79F9-4283-9920-70224CFF5CDF}"/>
    <dgm:cxn modelId="{1FCF8601-694D-4D37-A8A0-11799C231474}" type="presOf" srcId="{526D1260-4511-4A23-97DE-FB62F942B27F}" destId="{EA0D2D4D-56A6-4630-845C-5A68B090F8C2}" srcOrd="0" destOrd="0" presId="urn:microsoft.com/office/officeart/2008/layout/VerticalCurvedList"/>
    <dgm:cxn modelId="{35448D17-442C-4DE5-BABC-948A8B8E747A}" srcId="{0789A2F0-1261-4C0C-AAB7-F92D4549BB12}" destId="{E1B1128A-9041-4320-B9CE-A941A17FCF5F}" srcOrd="0" destOrd="0" parTransId="{5FE8BC98-629C-4A5C-8651-992829355A0E}" sibTransId="{526D1260-4511-4A23-97DE-FB62F942B27F}"/>
    <dgm:cxn modelId="{12BC29E2-95DF-4810-83BE-11DE1A228BE4}" srcId="{0789A2F0-1261-4C0C-AAB7-F92D4549BB12}" destId="{9B77B12E-FFAB-4ABB-8D94-C7B180ABF18B}" srcOrd="1" destOrd="0" parTransId="{FC5EBBB3-A3DE-47DA-BBAC-62D55407BD3A}" sibTransId="{2BDA9530-4F22-44EC-9A3E-8379E71B9924}"/>
    <dgm:cxn modelId="{A3D6C839-6108-49D9-AC09-F090ED662CC3}" type="presOf" srcId="{9B77B12E-FFAB-4ABB-8D94-C7B180ABF18B}" destId="{B22C64C4-3939-495F-B134-D8366CCA0575}" srcOrd="0" destOrd="0" presId="urn:microsoft.com/office/officeart/2008/layout/VerticalCurvedList"/>
    <dgm:cxn modelId="{3A0B99C5-9BB2-4EE0-9E86-52E79CBE6589}" type="presOf" srcId="{0789A2F0-1261-4C0C-AAB7-F92D4549BB12}" destId="{F0BAD6CA-04FB-45D0-96F8-18F09DEC2980}" srcOrd="0" destOrd="0" presId="urn:microsoft.com/office/officeart/2008/layout/VerticalCurvedList"/>
    <dgm:cxn modelId="{03202487-0641-4328-ACD0-2C1F27077EC3}" type="presOf" srcId="{781542A2-F69A-4A4F-9009-77D206BE2DFA}" destId="{C62653F8-5645-445A-BBCC-605662D8AC49}" srcOrd="0" destOrd="0" presId="urn:microsoft.com/office/officeart/2008/layout/VerticalCurvedList"/>
    <dgm:cxn modelId="{AD4D1E90-0C94-4B84-BA0D-F4FE8BA335F3}" type="presOf" srcId="{E1B1128A-9041-4320-B9CE-A941A17FCF5F}" destId="{11EEE15E-F016-4FE0-81F8-EFAEDED5073F}" srcOrd="0" destOrd="0" presId="urn:microsoft.com/office/officeart/2008/layout/VerticalCurvedList"/>
    <dgm:cxn modelId="{90A0C211-AFEC-41B4-A5D0-56CDC608C68F}" type="presParOf" srcId="{F0BAD6CA-04FB-45D0-96F8-18F09DEC2980}" destId="{BCE9EA0A-4E64-4802-B593-1EBB8E28CD7C}" srcOrd="0" destOrd="0" presId="urn:microsoft.com/office/officeart/2008/layout/VerticalCurvedList"/>
    <dgm:cxn modelId="{B4676BB7-39F0-4321-8DDC-3F4893153C97}" type="presParOf" srcId="{BCE9EA0A-4E64-4802-B593-1EBB8E28CD7C}" destId="{4FFFDB2C-3694-4030-B550-33FEAD222CE2}" srcOrd="0" destOrd="0" presId="urn:microsoft.com/office/officeart/2008/layout/VerticalCurvedList"/>
    <dgm:cxn modelId="{7C96A403-9CD5-4F8D-A2DC-A4DE34BAEECC}" type="presParOf" srcId="{4FFFDB2C-3694-4030-B550-33FEAD222CE2}" destId="{6E894AED-7383-4BFC-A120-5F72C551FE91}" srcOrd="0" destOrd="0" presId="urn:microsoft.com/office/officeart/2008/layout/VerticalCurvedList"/>
    <dgm:cxn modelId="{DD70FA99-0381-439E-B1F1-6B1C3469EA70}" type="presParOf" srcId="{4FFFDB2C-3694-4030-B550-33FEAD222CE2}" destId="{EA0D2D4D-56A6-4630-845C-5A68B090F8C2}" srcOrd="1" destOrd="0" presId="urn:microsoft.com/office/officeart/2008/layout/VerticalCurvedList"/>
    <dgm:cxn modelId="{91AF235B-F93B-44E5-B2DA-EE0C65BF13B4}" type="presParOf" srcId="{4FFFDB2C-3694-4030-B550-33FEAD222CE2}" destId="{2EAF71A0-822A-40AA-9A36-7F5FE63ED39C}" srcOrd="2" destOrd="0" presId="urn:microsoft.com/office/officeart/2008/layout/VerticalCurvedList"/>
    <dgm:cxn modelId="{B17A6592-EB4B-431A-8C83-0136748A3AED}" type="presParOf" srcId="{4FFFDB2C-3694-4030-B550-33FEAD222CE2}" destId="{00AC4861-70AF-4649-BC2E-7D2C861BC19C}" srcOrd="3" destOrd="0" presId="urn:microsoft.com/office/officeart/2008/layout/VerticalCurvedList"/>
    <dgm:cxn modelId="{947FEF05-853F-4252-870E-CF3E40D784EE}" type="presParOf" srcId="{BCE9EA0A-4E64-4802-B593-1EBB8E28CD7C}" destId="{11EEE15E-F016-4FE0-81F8-EFAEDED5073F}" srcOrd="1" destOrd="0" presId="urn:microsoft.com/office/officeart/2008/layout/VerticalCurvedList"/>
    <dgm:cxn modelId="{308D406E-CD2A-40E9-8ABB-F11B29959E15}" type="presParOf" srcId="{BCE9EA0A-4E64-4802-B593-1EBB8E28CD7C}" destId="{56696DF5-2796-42CC-8FAD-4C57587890F7}" srcOrd="2" destOrd="0" presId="urn:microsoft.com/office/officeart/2008/layout/VerticalCurvedList"/>
    <dgm:cxn modelId="{AA7ACAEB-6960-4B43-92D3-39F7CAD7B5F7}" type="presParOf" srcId="{56696DF5-2796-42CC-8FAD-4C57587890F7}" destId="{CBA3BB9B-DE90-4CA9-956F-DA1B753F0499}" srcOrd="0" destOrd="0" presId="urn:microsoft.com/office/officeart/2008/layout/VerticalCurvedList"/>
    <dgm:cxn modelId="{CFB7C670-CF06-4F5E-922F-CAA19CC5CC78}" type="presParOf" srcId="{BCE9EA0A-4E64-4802-B593-1EBB8E28CD7C}" destId="{B22C64C4-3939-495F-B134-D8366CCA0575}" srcOrd="3" destOrd="0" presId="urn:microsoft.com/office/officeart/2008/layout/VerticalCurvedList"/>
    <dgm:cxn modelId="{71611199-AB18-4643-80E2-4A2EE78F7410}" type="presParOf" srcId="{BCE9EA0A-4E64-4802-B593-1EBB8E28CD7C}" destId="{65F0A0E0-3C00-4351-91D6-88E3DA60C8BD}" srcOrd="4" destOrd="0" presId="urn:microsoft.com/office/officeart/2008/layout/VerticalCurvedList"/>
    <dgm:cxn modelId="{581F6E91-027F-4496-B38F-A44090D8734A}" type="presParOf" srcId="{65F0A0E0-3C00-4351-91D6-88E3DA60C8BD}" destId="{E05C4EE4-E7A6-4B07-9102-CB7935FAEC95}" srcOrd="0" destOrd="0" presId="urn:microsoft.com/office/officeart/2008/layout/VerticalCurvedList"/>
    <dgm:cxn modelId="{7A290504-735D-4B19-BC6B-119739CE26A5}" type="presParOf" srcId="{BCE9EA0A-4E64-4802-B593-1EBB8E28CD7C}" destId="{C62653F8-5645-445A-BBCC-605662D8AC49}" srcOrd="5" destOrd="0" presId="urn:microsoft.com/office/officeart/2008/layout/VerticalCurvedList"/>
    <dgm:cxn modelId="{8CD7FBB3-008C-4800-AA9A-2E27E01A54F8}" type="presParOf" srcId="{BCE9EA0A-4E64-4802-B593-1EBB8E28CD7C}" destId="{C5D31B05-036E-41DD-9C87-9CE8BA3553FA}" srcOrd="6" destOrd="0" presId="urn:microsoft.com/office/officeart/2008/layout/VerticalCurvedList"/>
    <dgm:cxn modelId="{F2F8AC9D-12AD-4720-9B1C-00A888A46B7C}" type="presParOf" srcId="{C5D31B05-036E-41DD-9C87-9CE8BA3553FA}" destId="{789ECEC4-34CB-43FC-A70A-DEEEB9B061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6C875FB-F037-440E-A209-44DD3C1AF3C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6EEDC03-9B12-40A5-B9F4-E4DA893F8AFE}">
      <dgm:prSet custT="1"/>
      <dgm:spPr/>
      <dgm:t>
        <a:bodyPr/>
        <a:lstStyle/>
        <a:p>
          <a:pPr rtl="0"/>
          <a:r>
            <a:rPr lang="en-US" sz="2400" dirty="0" smtClean="0"/>
            <a:t>Joe can mow a lawn in 2 hours.  How long will it take him to mow three lawns?</a:t>
          </a:r>
          <a:endParaRPr lang="en-US" sz="2400" dirty="0"/>
        </a:p>
      </dgm:t>
    </dgm:pt>
    <dgm:pt modelId="{F7B16BB8-B6E6-49B3-9A86-B56DD0AB91A0}" type="parTrans" cxnId="{F916A831-E3C9-4514-854B-4B7E1AADB743}">
      <dgm:prSet/>
      <dgm:spPr/>
      <dgm:t>
        <a:bodyPr/>
        <a:lstStyle/>
        <a:p>
          <a:endParaRPr lang="en-US"/>
        </a:p>
      </dgm:t>
    </dgm:pt>
    <dgm:pt modelId="{02814D4D-D76A-4629-81AA-AE7E07392B15}" type="sibTrans" cxnId="{F916A831-E3C9-4514-854B-4B7E1AADB743}">
      <dgm:prSet/>
      <dgm:spPr/>
      <dgm:t>
        <a:bodyPr/>
        <a:lstStyle/>
        <a:p>
          <a:endParaRPr lang="en-US"/>
        </a:p>
      </dgm:t>
    </dgm:pt>
    <dgm:pt modelId="{E29D39C5-6A87-47DC-864B-1C454381721C}">
      <dgm:prSet custT="1"/>
      <dgm:spPr/>
      <dgm:t>
        <a:bodyPr/>
        <a:lstStyle/>
        <a:p>
          <a:pPr rtl="0"/>
          <a:r>
            <a:rPr lang="en-US" sz="2400" dirty="0" smtClean="0"/>
            <a:t>Joe can mow three lawns in 4 hours.  How long will it take him to mow six lawns?</a:t>
          </a:r>
          <a:endParaRPr lang="en-US" sz="2400" dirty="0"/>
        </a:p>
      </dgm:t>
    </dgm:pt>
    <dgm:pt modelId="{594FF571-D359-4388-91D5-9EFA0C63C0A7}" type="parTrans" cxnId="{696D5653-9FF8-4A27-8892-03CBAA0AEFCB}">
      <dgm:prSet/>
      <dgm:spPr/>
      <dgm:t>
        <a:bodyPr/>
        <a:lstStyle/>
        <a:p>
          <a:endParaRPr lang="en-US"/>
        </a:p>
      </dgm:t>
    </dgm:pt>
    <dgm:pt modelId="{79CEF009-0941-495E-BDA0-79F32011EEB3}" type="sibTrans" cxnId="{696D5653-9FF8-4A27-8892-03CBAA0AEFCB}">
      <dgm:prSet/>
      <dgm:spPr/>
      <dgm:t>
        <a:bodyPr/>
        <a:lstStyle/>
        <a:p>
          <a:endParaRPr lang="en-US"/>
        </a:p>
      </dgm:t>
    </dgm:pt>
    <dgm:pt modelId="{AF77EA86-9B75-4738-898C-56F762BEC62E}">
      <dgm:prSet custT="1"/>
      <dgm:spPr/>
      <dgm:t>
        <a:bodyPr/>
        <a:lstStyle/>
        <a:p>
          <a:pPr rtl="0"/>
          <a:r>
            <a:rPr lang="en-US" sz="2000" dirty="0" smtClean="0"/>
            <a:t>If it took 7 hours to mow 4 lawns, then at that rate, how many lawns could be mowed in 35 hours?  At what rate were lawns being mowed?</a:t>
          </a:r>
          <a:endParaRPr lang="en-US" sz="2000" dirty="0"/>
        </a:p>
      </dgm:t>
    </dgm:pt>
    <dgm:pt modelId="{305EF862-E5DE-4F9B-A46A-9C1C04F24AC8}" type="parTrans" cxnId="{DF58F894-A398-4F79-A899-98F58B5201BD}">
      <dgm:prSet/>
      <dgm:spPr/>
      <dgm:t>
        <a:bodyPr/>
        <a:lstStyle/>
        <a:p>
          <a:endParaRPr lang="en-US"/>
        </a:p>
      </dgm:t>
    </dgm:pt>
    <dgm:pt modelId="{F7BD8093-A688-4AC6-AEF0-24A9EF570D1C}" type="sibTrans" cxnId="{DF58F894-A398-4F79-A899-98F58B5201BD}">
      <dgm:prSet/>
      <dgm:spPr/>
      <dgm:t>
        <a:bodyPr/>
        <a:lstStyle/>
        <a:p>
          <a:endParaRPr lang="en-US"/>
        </a:p>
      </dgm:t>
    </dgm:pt>
    <dgm:pt modelId="{3BE53EAB-916A-4BAD-9CE3-838B3A4B94DC}">
      <dgm:prSet custT="1"/>
      <dgm:spPr/>
      <dgm:t>
        <a:bodyPr/>
        <a:lstStyle/>
        <a:p>
          <a:pPr rtl="0"/>
          <a:r>
            <a:rPr lang="en-US" sz="2400" dirty="0" smtClean="0"/>
            <a:t>If it took 2 hours to mow 3 lawns, how much can be mowed in 20 minutes?</a:t>
          </a:r>
          <a:endParaRPr lang="en-US" sz="2400" dirty="0"/>
        </a:p>
      </dgm:t>
    </dgm:pt>
    <dgm:pt modelId="{F33DF6F8-BF76-447D-8249-04111B1F2744}" type="parTrans" cxnId="{C0F9F889-8266-445F-AFFF-1115FFE2A670}">
      <dgm:prSet/>
      <dgm:spPr/>
      <dgm:t>
        <a:bodyPr/>
        <a:lstStyle/>
        <a:p>
          <a:endParaRPr lang="en-US"/>
        </a:p>
      </dgm:t>
    </dgm:pt>
    <dgm:pt modelId="{3E879BA4-2484-475F-8F2F-552ABE184D5F}" type="sibTrans" cxnId="{C0F9F889-8266-445F-AFFF-1115FFE2A670}">
      <dgm:prSet/>
      <dgm:spPr/>
      <dgm:t>
        <a:bodyPr/>
        <a:lstStyle/>
        <a:p>
          <a:endParaRPr lang="en-US"/>
        </a:p>
      </dgm:t>
    </dgm:pt>
    <dgm:pt modelId="{CED4E12F-A433-40E1-9873-6C84921E9DA4}">
      <dgm:prSet/>
      <dgm:spPr/>
      <dgm:t>
        <a:bodyPr/>
        <a:lstStyle/>
        <a:p>
          <a:pPr rtl="0"/>
          <a:r>
            <a:rPr lang="en-US" smtClean="0"/>
            <a:t>Jeremy has two 7-foot-long boards. He needs to cut pieces that are 15 inches long from the boards. What is the greatest number of 15-inch pieces he can cut from the two boards? </a:t>
          </a:r>
          <a:endParaRPr lang="en-US"/>
        </a:p>
      </dgm:t>
    </dgm:pt>
    <dgm:pt modelId="{E924404B-3E68-4101-B938-127C1025A7EF}" type="parTrans" cxnId="{5545583B-4F43-40FD-ACCB-E9BE8B9A0F6E}">
      <dgm:prSet/>
      <dgm:spPr/>
      <dgm:t>
        <a:bodyPr/>
        <a:lstStyle/>
        <a:p>
          <a:endParaRPr lang="en-US"/>
        </a:p>
      </dgm:t>
    </dgm:pt>
    <dgm:pt modelId="{E1580471-1620-4D19-8E96-FF74DF7480FA}" type="sibTrans" cxnId="{5545583B-4F43-40FD-ACCB-E9BE8B9A0F6E}">
      <dgm:prSet/>
      <dgm:spPr/>
      <dgm:t>
        <a:bodyPr/>
        <a:lstStyle/>
        <a:p>
          <a:endParaRPr lang="en-US"/>
        </a:p>
      </dgm:t>
    </dgm:pt>
    <dgm:pt modelId="{B4DDDB5D-C2C5-472D-AF53-DD268F0E8BE6}" type="pres">
      <dgm:prSet presAssocID="{66C875FB-F037-440E-A209-44DD3C1AF3CF}" presName="diagram" presStyleCnt="0">
        <dgm:presLayoutVars>
          <dgm:dir/>
          <dgm:resizeHandles val="exact"/>
        </dgm:presLayoutVars>
      </dgm:prSet>
      <dgm:spPr/>
      <dgm:t>
        <a:bodyPr/>
        <a:lstStyle/>
        <a:p>
          <a:endParaRPr lang="en-US"/>
        </a:p>
      </dgm:t>
    </dgm:pt>
    <dgm:pt modelId="{F02C38A9-EBBA-490B-958C-3C7F9951FBD9}" type="pres">
      <dgm:prSet presAssocID="{F6EEDC03-9B12-40A5-B9F4-E4DA893F8AFE}" presName="node" presStyleLbl="node1" presStyleIdx="0" presStyleCnt="5">
        <dgm:presLayoutVars>
          <dgm:bulletEnabled val="1"/>
        </dgm:presLayoutVars>
      </dgm:prSet>
      <dgm:spPr/>
      <dgm:t>
        <a:bodyPr/>
        <a:lstStyle/>
        <a:p>
          <a:endParaRPr lang="en-US"/>
        </a:p>
      </dgm:t>
    </dgm:pt>
    <dgm:pt modelId="{994591D3-FA2D-4177-BC40-936C99D531DD}" type="pres">
      <dgm:prSet presAssocID="{02814D4D-D76A-4629-81AA-AE7E07392B15}" presName="sibTrans" presStyleCnt="0"/>
      <dgm:spPr/>
    </dgm:pt>
    <dgm:pt modelId="{5B5D8281-C4F5-4C05-9AE1-DEC7308E513E}" type="pres">
      <dgm:prSet presAssocID="{E29D39C5-6A87-47DC-864B-1C454381721C}" presName="node" presStyleLbl="node1" presStyleIdx="1" presStyleCnt="5">
        <dgm:presLayoutVars>
          <dgm:bulletEnabled val="1"/>
        </dgm:presLayoutVars>
      </dgm:prSet>
      <dgm:spPr/>
      <dgm:t>
        <a:bodyPr/>
        <a:lstStyle/>
        <a:p>
          <a:endParaRPr lang="en-US"/>
        </a:p>
      </dgm:t>
    </dgm:pt>
    <dgm:pt modelId="{C0570C96-C014-497C-8424-024DD73D7A21}" type="pres">
      <dgm:prSet presAssocID="{79CEF009-0941-495E-BDA0-79F32011EEB3}" presName="sibTrans" presStyleCnt="0"/>
      <dgm:spPr/>
    </dgm:pt>
    <dgm:pt modelId="{3172B5E5-4D8F-4AC0-BD69-337F02F5582C}" type="pres">
      <dgm:prSet presAssocID="{AF77EA86-9B75-4738-898C-56F762BEC62E}" presName="node" presStyleLbl="node1" presStyleIdx="2" presStyleCnt="5">
        <dgm:presLayoutVars>
          <dgm:bulletEnabled val="1"/>
        </dgm:presLayoutVars>
      </dgm:prSet>
      <dgm:spPr/>
      <dgm:t>
        <a:bodyPr/>
        <a:lstStyle/>
        <a:p>
          <a:endParaRPr lang="en-US"/>
        </a:p>
      </dgm:t>
    </dgm:pt>
    <dgm:pt modelId="{816D51C7-9D94-4E6D-AE0B-83BB63EA3C61}" type="pres">
      <dgm:prSet presAssocID="{F7BD8093-A688-4AC6-AEF0-24A9EF570D1C}" presName="sibTrans" presStyleCnt="0"/>
      <dgm:spPr/>
    </dgm:pt>
    <dgm:pt modelId="{9A245371-2BA5-4A80-BC2B-CAAB0C8CC3BD}" type="pres">
      <dgm:prSet presAssocID="{3BE53EAB-916A-4BAD-9CE3-838B3A4B94DC}" presName="node" presStyleLbl="node1" presStyleIdx="3" presStyleCnt="5">
        <dgm:presLayoutVars>
          <dgm:bulletEnabled val="1"/>
        </dgm:presLayoutVars>
      </dgm:prSet>
      <dgm:spPr/>
      <dgm:t>
        <a:bodyPr/>
        <a:lstStyle/>
        <a:p>
          <a:endParaRPr lang="en-US"/>
        </a:p>
      </dgm:t>
    </dgm:pt>
    <dgm:pt modelId="{12698533-B9BE-4F5C-8655-3E1EABF7B311}" type="pres">
      <dgm:prSet presAssocID="{3E879BA4-2484-475F-8F2F-552ABE184D5F}" presName="sibTrans" presStyleCnt="0"/>
      <dgm:spPr/>
    </dgm:pt>
    <dgm:pt modelId="{A6EFFB56-24C7-4007-B469-772D784A2DA2}" type="pres">
      <dgm:prSet presAssocID="{CED4E12F-A433-40E1-9873-6C84921E9DA4}" presName="node" presStyleLbl="node1" presStyleIdx="4" presStyleCnt="5">
        <dgm:presLayoutVars>
          <dgm:bulletEnabled val="1"/>
        </dgm:presLayoutVars>
      </dgm:prSet>
      <dgm:spPr/>
      <dgm:t>
        <a:bodyPr/>
        <a:lstStyle/>
        <a:p>
          <a:endParaRPr lang="en-US"/>
        </a:p>
      </dgm:t>
    </dgm:pt>
  </dgm:ptLst>
  <dgm:cxnLst>
    <dgm:cxn modelId="{6CF0AB4B-AB05-4C14-BF21-A81A10DD9CCD}" type="presOf" srcId="{CED4E12F-A433-40E1-9873-6C84921E9DA4}" destId="{A6EFFB56-24C7-4007-B469-772D784A2DA2}" srcOrd="0" destOrd="0" presId="urn:microsoft.com/office/officeart/2005/8/layout/default"/>
    <dgm:cxn modelId="{F916A831-E3C9-4514-854B-4B7E1AADB743}" srcId="{66C875FB-F037-440E-A209-44DD3C1AF3CF}" destId="{F6EEDC03-9B12-40A5-B9F4-E4DA893F8AFE}" srcOrd="0" destOrd="0" parTransId="{F7B16BB8-B6E6-49B3-9A86-B56DD0AB91A0}" sibTransId="{02814D4D-D76A-4629-81AA-AE7E07392B15}"/>
    <dgm:cxn modelId="{B1C19428-4136-4077-874B-5E8912C2AC74}" type="presOf" srcId="{AF77EA86-9B75-4738-898C-56F762BEC62E}" destId="{3172B5E5-4D8F-4AC0-BD69-337F02F5582C}" srcOrd="0" destOrd="0" presId="urn:microsoft.com/office/officeart/2005/8/layout/default"/>
    <dgm:cxn modelId="{C0F9F889-8266-445F-AFFF-1115FFE2A670}" srcId="{66C875FB-F037-440E-A209-44DD3C1AF3CF}" destId="{3BE53EAB-916A-4BAD-9CE3-838B3A4B94DC}" srcOrd="3" destOrd="0" parTransId="{F33DF6F8-BF76-447D-8249-04111B1F2744}" sibTransId="{3E879BA4-2484-475F-8F2F-552ABE184D5F}"/>
    <dgm:cxn modelId="{656192F5-6BC0-42E5-B114-94729D8873A2}" type="presOf" srcId="{3BE53EAB-916A-4BAD-9CE3-838B3A4B94DC}" destId="{9A245371-2BA5-4A80-BC2B-CAAB0C8CC3BD}" srcOrd="0" destOrd="0" presId="urn:microsoft.com/office/officeart/2005/8/layout/default"/>
    <dgm:cxn modelId="{B8FC509D-AEFE-40D5-9AE5-AD2086BB78CB}" type="presOf" srcId="{66C875FB-F037-440E-A209-44DD3C1AF3CF}" destId="{B4DDDB5D-C2C5-472D-AF53-DD268F0E8BE6}" srcOrd="0" destOrd="0" presId="urn:microsoft.com/office/officeart/2005/8/layout/default"/>
    <dgm:cxn modelId="{B3B43438-F023-46A9-828A-814D7E57B183}" type="presOf" srcId="{F6EEDC03-9B12-40A5-B9F4-E4DA893F8AFE}" destId="{F02C38A9-EBBA-490B-958C-3C7F9951FBD9}" srcOrd="0" destOrd="0" presId="urn:microsoft.com/office/officeart/2005/8/layout/default"/>
    <dgm:cxn modelId="{696D5653-9FF8-4A27-8892-03CBAA0AEFCB}" srcId="{66C875FB-F037-440E-A209-44DD3C1AF3CF}" destId="{E29D39C5-6A87-47DC-864B-1C454381721C}" srcOrd="1" destOrd="0" parTransId="{594FF571-D359-4388-91D5-9EFA0C63C0A7}" sibTransId="{79CEF009-0941-495E-BDA0-79F32011EEB3}"/>
    <dgm:cxn modelId="{2D0099DA-170F-49B6-98C1-FA156B18E98C}" type="presOf" srcId="{E29D39C5-6A87-47DC-864B-1C454381721C}" destId="{5B5D8281-C4F5-4C05-9AE1-DEC7308E513E}" srcOrd="0" destOrd="0" presId="urn:microsoft.com/office/officeart/2005/8/layout/default"/>
    <dgm:cxn modelId="{DF58F894-A398-4F79-A899-98F58B5201BD}" srcId="{66C875FB-F037-440E-A209-44DD3C1AF3CF}" destId="{AF77EA86-9B75-4738-898C-56F762BEC62E}" srcOrd="2" destOrd="0" parTransId="{305EF862-E5DE-4F9B-A46A-9C1C04F24AC8}" sibTransId="{F7BD8093-A688-4AC6-AEF0-24A9EF570D1C}"/>
    <dgm:cxn modelId="{5545583B-4F43-40FD-ACCB-E9BE8B9A0F6E}" srcId="{66C875FB-F037-440E-A209-44DD3C1AF3CF}" destId="{CED4E12F-A433-40E1-9873-6C84921E9DA4}" srcOrd="4" destOrd="0" parTransId="{E924404B-3E68-4101-B938-127C1025A7EF}" sibTransId="{E1580471-1620-4D19-8E96-FF74DF7480FA}"/>
    <dgm:cxn modelId="{A1D10A6B-FD60-40C2-97FE-61FC3EC17B36}" type="presParOf" srcId="{B4DDDB5D-C2C5-472D-AF53-DD268F0E8BE6}" destId="{F02C38A9-EBBA-490B-958C-3C7F9951FBD9}" srcOrd="0" destOrd="0" presId="urn:microsoft.com/office/officeart/2005/8/layout/default"/>
    <dgm:cxn modelId="{14A068A0-DB95-419D-B443-56F211073E74}" type="presParOf" srcId="{B4DDDB5D-C2C5-472D-AF53-DD268F0E8BE6}" destId="{994591D3-FA2D-4177-BC40-936C99D531DD}" srcOrd="1" destOrd="0" presId="urn:microsoft.com/office/officeart/2005/8/layout/default"/>
    <dgm:cxn modelId="{1510D34B-9AB3-42BA-BD2B-5ECCA239CF27}" type="presParOf" srcId="{B4DDDB5D-C2C5-472D-AF53-DD268F0E8BE6}" destId="{5B5D8281-C4F5-4C05-9AE1-DEC7308E513E}" srcOrd="2" destOrd="0" presId="urn:microsoft.com/office/officeart/2005/8/layout/default"/>
    <dgm:cxn modelId="{862966F5-F6A4-4295-BF93-87DC68E58202}" type="presParOf" srcId="{B4DDDB5D-C2C5-472D-AF53-DD268F0E8BE6}" destId="{C0570C96-C014-497C-8424-024DD73D7A21}" srcOrd="3" destOrd="0" presId="urn:microsoft.com/office/officeart/2005/8/layout/default"/>
    <dgm:cxn modelId="{6252D8B7-D579-4967-8F67-D0C97BA878C5}" type="presParOf" srcId="{B4DDDB5D-C2C5-472D-AF53-DD268F0E8BE6}" destId="{3172B5E5-4D8F-4AC0-BD69-337F02F5582C}" srcOrd="4" destOrd="0" presId="urn:microsoft.com/office/officeart/2005/8/layout/default"/>
    <dgm:cxn modelId="{BAA5D116-F9F5-465E-B24F-4A46DB35A06B}" type="presParOf" srcId="{B4DDDB5D-C2C5-472D-AF53-DD268F0E8BE6}" destId="{816D51C7-9D94-4E6D-AE0B-83BB63EA3C61}" srcOrd="5" destOrd="0" presId="urn:microsoft.com/office/officeart/2005/8/layout/default"/>
    <dgm:cxn modelId="{49E19020-36CB-4FD5-A3EB-80552605B091}" type="presParOf" srcId="{B4DDDB5D-C2C5-472D-AF53-DD268F0E8BE6}" destId="{9A245371-2BA5-4A80-BC2B-CAAB0C8CC3BD}" srcOrd="6" destOrd="0" presId="urn:microsoft.com/office/officeart/2005/8/layout/default"/>
    <dgm:cxn modelId="{5853E8F8-D87E-45A9-8683-070AB718A7A0}" type="presParOf" srcId="{B4DDDB5D-C2C5-472D-AF53-DD268F0E8BE6}" destId="{12698533-B9BE-4F5C-8655-3E1EABF7B311}" srcOrd="7" destOrd="0" presId="urn:microsoft.com/office/officeart/2005/8/layout/default"/>
    <dgm:cxn modelId="{3D01759E-8F64-4EAD-A223-2EED70DD8B1D}" type="presParOf" srcId="{B4DDDB5D-C2C5-472D-AF53-DD268F0E8BE6}" destId="{A6EFFB56-24C7-4007-B469-772D784A2DA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93EBA1-1423-4382-91B5-C85A42CE6D53}" type="doc">
      <dgm:prSet loTypeId="urn:microsoft.com/office/officeart/2005/8/layout/hList6" loCatId="list" qsTypeId="urn:microsoft.com/office/officeart/2005/8/quickstyle/simple1" qsCatId="simple" csTypeId="urn:microsoft.com/office/officeart/2005/8/colors/colorful1" csCatId="colorful"/>
      <dgm:spPr/>
      <dgm:t>
        <a:bodyPr/>
        <a:lstStyle/>
        <a:p>
          <a:endParaRPr lang="en-US"/>
        </a:p>
      </dgm:t>
    </dgm:pt>
    <dgm:pt modelId="{006AFD98-76BD-44BB-857F-9FBCDC882FC9}">
      <dgm:prSet/>
      <dgm:spPr/>
      <dgm:t>
        <a:bodyPr/>
        <a:lstStyle/>
        <a:p>
          <a:pPr rtl="0"/>
          <a:r>
            <a:rPr lang="en-US" baseline="0" smtClean="0"/>
            <a:t>Only districts that participate (won’t be sold, shared with others)</a:t>
          </a:r>
          <a:endParaRPr lang="en-US"/>
        </a:p>
      </dgm:t>
    </dgm:pt>
    <dgm:pt modelId="{02A6DBE9-6D21-4C48-8A17-F207BA74D951}" type="parTrans" cxnId="{1F59AACD-6E34-48B0-BFA9-3E425A824745}">
      <dgm:prSet/>
      <dgm:spPr/>
      <dgm:t>
        <a:bodyPr/>
        <a:lstStyle/>
        <a:p>
          <a:endParaRPr lang="en-US"/>
        </a:p>
      </dgm:t>
    </dgm:pt>
    <dgm:pt modelId="{268BB789-6EFF-4C47-B1B8-C4AA0C2E2607}" type="sibTrans" cxnId="{1F59AACD-6E34-48B0-BFA9-3E425A824745}">
      <dgm:prSet/>
      <dgm:spPr/>
      <dgm:t>
        <a:bodyPr/>
        <a:lstStyle/>
        <a:p>
          <a:endParaRPr lang="en-US"/>
        </a:p>
      </dgm:t>
    </dgm:pt>
    <dgm:pt modelId="{674E61FB-D29C-4EEB-9D8F-3F4A80F8E47F}">
      <dgm:prSet/>
      <dgm:spPr/>
      <dgm:t>
        <a:bodyPr/>
        <a:lstStyle/>
        <a:p>
          <a:pPr rtl="0"/>
          <a:r>
            <a:rPr lang="en-US" baseline="0" smtClean="0"/>
            <a:t>Summer and early fall sessions</a:t>
          </a:r>
          <a:endParaRPr lang="en-US"/>
        </a:p>
      </dgm:t>
    </dgm:pt>
    <dgm:pt modelId="{294E2F7E-1774-4673-9DD5-7E033C1A609E}" type="parTrans" cxnId="{124C185B-AFBA-4FCC-A7EB-FDA6A4E98E3A}">
      <dgm:prSet/>
      <dgm:spPr/>
      <dgm:t>
        <a:bodyPr/>
        <a:lstStyle/>
        <a:p>
          <a:endParaRPr lang="en-US"/>
        </a:p>
      </dgm:t>
    </dgm:pt>
    <dgm:pt modelId="{EFDE960E-91D2-4FDA-A44B-0E3BDFF8D433}" type="sibTrans" cxnId="{124C185B-AFBA-4FCC-A7EB-FDA6A4E98E3A}">
      <dgm:prSet/>
      <dgm:spPr/>
      <dgm:t>
        <a:bodyPr/>
        <a:lstStyle/>
        <a:p>
          <a:endParaRPr lang="en-US"/>
        </a:p>
      </dgm:t>
    </dgm:pt>
    <dgm:pt modelId="{C86EBABA-5EE0-4AAF-BA1B-9FF177E9393F}">
      <dgm:prSet/>
      <dgm:spPr/>
      <dgm:t>
        <a:bodyPr/>
        <a:lstStyle/>
        <a:p>
          <a:pPr rtl="0"/>
          <a:r>
            <a:rPr lang="en-US" baseline="0" smtClean="0"/>
            <a:t>Given electronically to district BCIC representative (see handout)</a:t>
          </a:r>
          <a:endParaRPr lang="en-US"/>
        </a:p>
      </dgm:t>
    </dgm:pt>
    <dgm:pt modelId="{33FF26C4-65ED-492A-8FE9-134BDB24FAFB}" type="parTrans" cxnId="{16675969-A21F-45B6-A150-5BE5A2517F16}">
      <dgm:prSet/>
      <dgm:spPr/>
      <dgm:t>
        <a:bodyPr/>
        <a:lstStyle/>
        <a:p>
          <a:endParaRPr lang="en-US"/>
        </a:p>
      </dgm:t>
    </dgm:pt>
    <dgm:pt modelId="{A5D9E97B-2EAD-4498-BB5F-4CD52B7DA4BE}" type="sibTrans" cxnId="{16675969-A21F-45B6-A150-5BE5A2517F16}">
      <dgm:prSet/>
      <dgm:spPr/>
      <dgm:t>
        <a:bodyPr/>
        <a:lstStyle/>
        <a:p>
          <a:endParaRPr lang="en-US"/>
        </a:p>
      </dgm:t>
    </dgm:pt>
    <dgm:pt modelId="{CB8C3C4F-9BEC-4C60-9F9B-A7C5E0FE34E6}" type="pres">
      <dgm:prSet presAssocID="{A193EBA1-1423-4382-91B5-C85A42CE6D53}" presName="Name0" presStyleCnt="0">
        <dgm:presLayoutVars>
          <dgm:dir/>
          <dgm:resizeHandles val="exact"/>
        </dgm:presLayoutVars>
      </dgm:prSet>
      <dgm:spPr/>
      <dgm:t>
        <a:bodyPr/>
        <a:lstStyle/>
        <a:p>
          <a:endParaRPr lang="en-US"/>
        </a:p>
      </dgm:t>
    </dgm:pt>
    <dgm:pt modelId="{B4E8A967-1277-4EA5-ABC4-A860BFCA719F}" type="pres">
      <dgm:prSet presAssocID="{006AFD98-76BD-44BB-857F-9FBCDC882FC9}" presName="node" presStyleLbl="node1" presStyleIdx="0" presStyleCnt="3">
        <dgm:presLayoutVars>
          <dgm:bulletEnabled val="1"/>
        </dgm:presLayoutVars>
      </dgm:prSet>
      <dgm:spPr/>
      <dgm:t>
        <a:bodyPr/>
        <a:lstStyle/>
        <a:p>
          <a:endParaRPr lang="en-US"/>
        </a:p>
      </dgm:t>
    </dgm:pt>
    <dgm:pt modelId="{55D4FE75-3A88-486D-899F-2A0DEBC68CED}" type="pres">
      <dgm:prSet presAssocID="{268BB789-6EFF-4C47-B1B8-C4AA0C2E2607}" presName="sibTrans" presStyleCnt="0"/>
      <dgm:spPr/>
    </dgm:pt>
    <dgm:pt modelId="{610B1C69-4070-49DA-BE98-69E384A77084}" type="pres">
      <dgm:prSet presAssocID="{674E61FB-D29C-4EEB-9D8F-3F4A80F8E47F}" presName="node" presStyleLbl="node1" presStyleIdx="1" presStyleCnt="3">
        <dgm:presLayoutVars>
          <dgm:bulletEnabled val="1"/>
        </dgm:presLayoutVars>
      </dgm:prSet>
      <dgm:spPr/>
      <dgm:t>
        <a:bodyPr/>
        <a:lstStyle/>
        <a:p>
          <a:endParaRPr lang="en-US"/>
        </a:p>
      </dgm:t>
    </dgm:pt>
    <dgm:pt modelId="{25B1319F-6CE3-4EDE-B9B1-D727AE6F5C7A}" type="pres">
      <dgm:prSet presAssocID="{EFDE960E-91D2-4FDA-A44B-0E3BDFF8D433}" presName="sibTrans" presStyleCnt="0"/>
      <dgm:spPr/>
    </dgm:pt>
    <dgm:pt modelId="{135B3541-E188-4ADC-938E-350538F91AF8}" type="pres">
      <dgm:prSet presAssocID="{C86EBABA-5EE0-4AAF-BA1B-9FF177E9393F}" presName="node" presStyleLbl="node1" presStyleIdx="2" presStyleCnt="3">
        <dgm:presLayoutVars>
          <dgm:bulletEnabled val="1"/>
        </dgm:presLayoutVars>
      </dgm:prSet>
      <dgm:spPr/>
      <dgm:t>
        <a:bodyPr/>
        <a:lstStyle/>
        <a:p>
          <a:endParaRPr lang="en-US"/>
        </a:p>
      </dgm:t>
    </dgm:pt>
  </dgm:ptLst>
  <dgm:cxnLst>
    <dgm:cxn modelId="{124C185B-AFBA-4FCC-A7EB-FDA6A4E98E3A}" srcId="{A193EBA1-1423-4382-91B5-C85A42CE6D53}" destId="{674E61FB-D29C-4EEB-9D8F-3F4A80F8E47F}" srcOrd="1" destOrd="0" parTransId="{294E2F7E-1774-4673-9DD5-7E033C1A609E}" sibTransId="{EFDE960E-91D2-4FDA-A44B-0E3BDFF8D433}"/>
    <dgm:cxn modelId="{1F59AACD-6E34-48B0-BFA9-3E425A824745}" srcId="{A193EBA1-1423-4382-91B5-C85A42CE6D53}" destId="{006AFD98-76BD-44BB-857F-9FBCDC882FC9}" srcOrd="0" destOrd="0" parTransId="{02A6DBE9-6D21-4C48-8A17-F207BA74D951}" sibTransId="{268BB789-6EFF-4C47-B1B8-C4AA0C2E2607}"/>
    <dgm:cxn modelId="{16675969-A21F-45B6-A150-5BE5A2517F16}" srcId="{A193EBA1-1423-4382-91B5-C85A42CE6D53}" destId="{C86EBABA-5EE0-4AAF-BA1B-9FF177E9393F}" srcOrd="2" destOrd="0" parTransId="{33FF26C4-65ED-492A-8FE9-134BDB24FAFB}" sibTransId="{A5D9E97B-2EAD-4498-BB5F-4CD52B7DA4BE}"/>
    <dgm:cxn modelId="{B0E52ABC-DA94-4D64-A9DB-3EB90AC8825A}" type="presOf" srcId="{006AFD98-76BD-44BB-857F-9FBCDC882FC9}" destId="{B4E8A967-1277-4EA5-ABC4-A860BFCA719F}" srcOrd="0" destOrd="0" presId="urn:microsoft.com/office/officeart/2005/8/layout/hList6"/>
    <dgm:cxn modelId="{312F0C55-21A2-4F9F-9BC4-A9EA44F72131}" type="presOf" srcId="{A193EBA1-1423-4382-91B5-C85A42CE6D53}" destId="{CB8C3C4F-9BEC-4C60-9F9B-A7C5E0FE34E6}" srcOrd="0" destOrd="0" presId="urn:microsoft.com/office/officeart/2005/8/layout/hList6"/>
    <dgm:cxn modelId="{5D0EAF8F-8C87-4271-84CE-C88D9FE5266F}" type="presOf" srcId="{674E61FB-D29C-4EEB-9D8F-3F4A80F8E47F}" destId="{610B1C69-4070-49DA-BE98-69E384A77084}" srcOrd="0" destOrd="0" presId="urn:microsoft.com/office/officeart/2005/8/layout/hList6"/>
    <dgm:cxn modelId="{2A2B0C4B-2845-4204-9825-87FB349D7A17}" type="presOf" srcId="{C86EBABA-5EE0-4AAF-BA1B-9FF177E9393F}" destId="{135B3541-E188-4ADC-938E-350538F91AF8}" srcOrd="0" destOrd="0" presId="urn:microsoft.com/office/officeart/2005/8/layout/hList6"/>
    <dgm:cxn modelId="{F60D1551-27D0-4C19-9A9C-180F979FA452}" type="presParOf" srcId="{CB8C3C4F-9BEC-4C60-9F9B-A7C5E0FE34E6}" destId="{B4E8A967-1277-4EA5-ABC4-A860BFCA719F}" srcOrd="0" destOrd="0" presId="urn:microsoft.com/office/officeart/2005/8/layout/hList6"/>
    <dgm:cxn modelId="{D5688BFB-DD4A-4D02-91CF-DCA56ED0E35E}" type="presParOf" srcId="{CB8C3C4F-9BEC-4C60-9F9B-A7C5E0FE34E6}" destId="{55D4FE75-3A88-486D-899F-2A0DEBC68CED}" srcOrd="1" destOrd="0" presId="urn:microsoft.com/office/officeart/2005/8/layout/hList6"/>
    <dgm:cxn modelId="{C5858AF2-7594-4421-B5D9-195B1316F1A1}" type="presParOf" srcId="{CB8C3C4F-9BEC-4C60-9F9B-A7C5E0FE34E6}" destId="{610B1C69-4070-49DA-BE98-69E384A77084}" srcOrd="2" destOrd="0" presId="urn:microsoft.com/office/officeart/2005/8/layout/hList6"/>
    <dgm:cxn modelId="{9F6D60B2-AFD6-47A9-85F3-B382484C53A1}" type="presParOf" srcId="{CB8C3C4F-9BEC-4C60-9F9B-A7C5E0FE34E6}" destId="{25B1319F-6CE3-4EDE-B9B1-D727AE6F5C7A}" srcOrd="3" destOrd="0" presId="urn:microsoft.com/office/officeart/2005/8/layout/hList6"/>
    <dgm:cxn modelId="{0FEFB732-42ED-4045-8987-E55D4719773D}" type="presParOf" srcId="{CB8C3C4F-9BEC-4C60-9F9B-A7C5E0FE34E6}" destId="{135B3541-E188-4ADC-938E-350538F91AF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CDBFF9D-15B8-4B86-A8F9-7A1C17FC1C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6BD3AA4-E39B-4BCE-B72A-AE99C80ED59B}">
      <dgm:prSet/>
      <dgm:spPr/>
      <dgm:t>
        <a:bodyPr/>
        <a:lstStyle/>
        <a:p>
          <a:pPr algn="ctr" rtl="0"/>
          <a:r>
            <a:rPr lang="en-US" dirty="0" smtClean="0"/>
            <a:t>RI.4.7</a:t>
          </a:r>
          <a:endParaRPr lang="en-US" dirty="0"/>
        </a:p>
      </dgm:t>
    </dgm:pt>
    <dgm:pt modelId="{9FF7A1FD-EB20-4C23-B6F5-412D121AFB69}" type="parTrans" cxnId="{52003A9F-478A-413B-8581-5B5059450276}">
      <dgm:prSet/>
      <dgm:spPr/>
      <dgm:t>
        <a:bodyPr/>
        <a:lstStyle/>
        <a:p>
          <a:endParaRPr lang="en-US"/>
        </a:p>
      </dgm:t>
    </dgm:pt>
    <dgm:pt modelId="{38E17891-E9B7-488C-B098-D936EAB578F5}" type="sibTrans" cxnId="{52003A9F-478A-413B-8581-5B5059450276}">
      <dgm:prSet/>
      <dgm:spPr/>
      <dgm:t>
        <a:bodyPr/>
        <a:lstStyle/>
        <a:p>
          <a:endParaRPr lang="en-US"/>
        </a:p>
      </dgm:t>
    </dgm:pt>
    <dgm:pt modelId="{A5EBFDD7-D16C-4FD4-AB0E-48AD2F371661}" type="pres">
      <dgm:prSet presAssocID="{8CDBFF9D-15B8-4B86-A8F9-7A1C17FC1CFF}" presName="linear" presStyleCnt="0">
        <dgm:presLayoutVars>
          <dgm:animLvl val="lvl"/>
          <dgm:resizeHandles val="exact"/>
        </dgm:presLayoutVars>
      </dgm:prSet>
      <dgm:spPr/>
      <dgm:t>
        <a:bodyPr/>
        <a:lstStyle/>
        <a:p>
          <a:endParaRPr lang="en-US"/>
        </a:p>
      </dgm:t>
    </dgm:pt>
    <dgm:pt modelId="{A38DF479-D139-401C-BBA2-3791185AD3D9}" type="pres">
      <dgm:prSet presAssocID="{76BD3AA4-E39B-4BCE-B72A-AE99C80ED59B}" presName="parentText" presStyleLbl="node1" presStyleIdx="0" presStyleCnt="1">
        <dgm:presLayoutVars>
          <dgm:chMax val="0"/>
          <dgm:bulletEnabled val="1"/>
        </dgm:presLayoutVars>
      </dgm:prSet>
      <dgm:spPr/>
      <dgm:t>
        <a:bodyPr/>
        <a:lstStyle/>
        <a:p>
          <a:endParaRPr lang="en-US"/>
        </a:p>
      </dgm:t>
    </dgm:pt>
  </dgm:ptLst>
  <dgm:cxnLst>
    <dgm:cxn modelId="{AB83A2E0-2CF0-46CF-BA90-31E1D44EF6D8}" type="presOf" srcId="{8CDBFF9D-15B8-4B86-A8F9-7A1C17FC1CFF}" destId="{A5EBFDD7-D16C-4FD4-AB0E-48AD2F371661}" srcOrd="0" destOrd="0" presId="urn:microsoft.com/office/officeart/2005/8/layout/vList2"/>
    <dgm:cxn modelId="{52003A9F-478A-413B-8581-5B5059450276}" srcId="{8CDBFF9D-15B8-4B86-A8F9-7A1C17FC1CFF}" destId="{76BD3AA4-E39B-4BCE-B72A-AE99C80ED59B}" srcOrd="0" destOrd="0" parTransId="{9FF7A1FD-EB20-4C23-B6F5-412D121AFB69}" sibTransId="{38E17891-E9B7-488C-B098-D936EAB578F5}"/>
    <dgm:cxn modelId="{D28FF569-E51D-4B56-A243-DCEACCF00FC7}" type="presOf" srcId="{76BD3AA4-E39B-4BCE-B72A-AE99C80ED59B}" destId="{A38DF479-D139-401C-BBA2-3791185AD3D9}" srcOrd="0" destOrd="0" presId="urn:microsoft.com/office/officeart/2005/8/layout/vList2"/>
    <dgm:cxn modelId="{E8AF510E-5B1D-424D-BA5E-682DCAD84858}" type="presParOf" srcId="{A5EBFDD7-D16C-4FD4-AB0E-48AD2F371661}" destId="{A38DF479-D139-401C-BBA2-3791185AD3D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2BCB914-9954-4824-8935-F908ECEB811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9772B4A-4E25-4109-BCB9-35EA4F6C5ACB}">
      <dgm:prSet/>
      <dgm:spPr/>
      <dgm:t>
        <a:bodyPr/>
        <a:lstStyle/>
        <a:p>
          <a:pPr rtl="0"/>
          <a:r>
            <a:rPr lang="en-US" dirty="0" smtClean="0"/>
            <a:t>Interpret information presented visually, orally, or quantitatively (e.g., in charts, graphs, diagrams, time lines, animations, or interactive elements on Web pages) and explain how the information contributes to an understanding of the text in which it appears.</a:t>
          </a:r>
          <a:endParaRPr lang="en-US" dirty="0"/>
        </a:p>
      </dgm:t>
    </dgm:pt>
    <dgm:pt modelId="{E0FA011A-4246-4A6A-980A-969B2B71F1A3}" type="parTrans" cxnId="{952F7FDD-F655-4888-820D-5213D0702102}">
      <dgm:prSet/>
      <dgm:spPr/>
      <dgm:t>
        <a:bodyPr/>
        <a:lstStyle/>
        <a:p>
          <a:endParaRPr lang="en-US"/>
        </a:p>
      </dgm:t>
    </dgm:pt>
    <dgm:pt modelId="{603D32B5-247E-47D0-97F9-E9F237E439EF}" type="sibTrans" cxnId="{952F7FDD-F655-4888-820D-5213D0702102}">
      <dgm:prSet/>
      <dgm:spPr/>
      <dgm:t>
        <a:bodyPr/>
        <a:lstStyle/>
        <a:p>
          <a:endParaRPr lang="en-US"/>
        </a:p>
      </dgm:t>
    </dgm:pt>
    <dgm:pt modelId="{980E56AB-EBDF-4F69-91B2-D9E41C80A90A}" type="pres">
      <dgm:prSet presAssocID="{C2BCB914-9954-4824-8935-F908ECEB8115}" presName="linear" presStyleCnt="0">
        <dgm:presLayoutVars>
          <dgm:animLvl val="lvl"/>
          <dgm:resizeHandles val="exact"/>
        </dgm:presLayoutVars>
      </dgm:prSet>
      <dgm:spPr/>
      <dgm:t>
        <a:bodyPr/>
        <a:lstStyle/>
        <a:p>
          <a:endParaRPr lang="en-US"/>
        </a:p>
      </dgm:t>
    </dgm:pt>
    <dgm:pt modelId="{F2E981E0-E180-4316-A2BC-074E148F4047}" type="pres">
      <dgm:prSet presAssocID="{09772B4A-4E25-4109-BCB9-35EA4F6C5ACB}" presName="parentText" presStyleLbl="node1" presStyleIdx="0" presStyleCnt="1" custScaleY="101926">
        <dgm:presLayoutVars>
          <dgm:chMax val="0"/>
          <dgm:bulletEnabled val="1"/>
        </dgm:presLayoutVars>
      </dgm:prSet>
      <dgm:spPr/>
      <dgm:t>
        <a:bodyPr/>
        <a:lstStyle/>
        <a:p>
          <a:endParaRPr lang="en-US"/>
        </a:p>
      </dgm:t>
    </dgm:pt>
  </dgm:ptLst>
  <dgm:cxnLst>
    <dgm:cxn modelId="{3CB97FAD-6E2B-4DDC-B490-3D7C81A40943}" type="presOf" srcId="{09772B4A-4E25-4109-BCB9-35EA4F6C5ACB}" destId="{F2E981E0-E180-4316-A2BC-074E148F4047}" srcOrd="0" destOrd="0" presId="urn:microsoft.com/office/officeart/2005/8/layout/vList2"/>
    <dgm:cxn modelId="{08C93FDA-AE71-43EE-8B9E-9DC0FD22B026}" type="presOf" srcId="{C2BCB914-9954-4824-8935-F908ECEB8115}" destId="{980E56AB-EBDF-4F69-91B2-D9E41C80A90A}" srcOrd="0" destOrd="0" presId="urn:microsoft.com/office/officeart/2005/8/layout/vList2"/>
    <dgm:cxn modelId="{952F7FDD-F655-4888-820D-5213D0702102}" srcId="{C2BCB914-9954-4824-8935-F908ECEB8115}" destId="{09772B4A-4E25-4109-BCB9-35EA4F6C5ACB}" srcOrd="0" destOrd="0" parTransId="{E0FA011A-4246-4A6A-980A-969B2B71F1A3}" sibTransId="{603D32B5-247E-47D0-97F9-E9F237E439EF}"/>
    <dgm:cxn modelId="{0469AD31-33FC-40AC-A410-F0EA2EE4439E}" type="presParOf" srcId="{980E56AB-EBDF-4F69-91B2-D9E41C80A90A}" destId="{F2E981E0-E180-4316-A2BC-074E148F404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5F84EAA-0EA6-483E-94B8-F5634B0E8D8A}"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749CB5A9-1090-41AD-9EA0-4CB9A5C7F2B7}">
      <dgm:prSet/>
      <dgm:spPr/>
      <dgm:t>
        <a:bodyPr/>
        <a:lstStyle/>
        <a:p>
          <a:pPr rtl="0"/>
          <a:r>
            <a:rPr lang="en-US" dirty="0" smtClean="0"/>
            <a:t>Cite specific textual evidence to support analysis of primary and secondary sources.</a:t>
          </a:r>
          <a:endParaRPr lang="en-US" dirty="0"/>
        </a:p>
      </dgm:t>
    </dgm:pt>
    <dgm:pt modelId="{A19C1D4D-0353-4E8E-8D4B-82CAE6EB1CCA}" type="parTrans" cxnId="{E00D4472-E3A8-4356-A3BD-30B044232007}">
      <dgm:prSet/>
      <dgm:spPr/>
      <dgm:t>
        <a:bodyPr/>
        <a:lstStyle/>
        <a:p>
          <a:endParaRPr lang="en-US"/>
        </a:p>
      </dgm:t>
    </dgm:pt>
    <dgm:pt modelId="{A33EE156-38A8-4217-8DF1-1BDFDAC851F1}" type="sibTrans" cxnId="{E00D4472-E3A8-4356-A3BD-30B044232007}">
      <dgm:prSet/>
      <dgm:spPr/>
      <dgm:t>
        <a:bodyPr/>
        <a:lstStyle/>
        <a:p>
          <a:endParaRPr lang="en-US"/>
        </a:p>
      </dgm:t>
    </dgm:pt>
    <dgm:pt modelId="{8237548F-D226-415B-B766-315F92B24EC2}">
      <dgm:prSet/>
      <dgm:spPr/>
      <dgm:t>
        <a:bodyPr/>
        <a:lstStyle/>
        <a:p>
          <a:pPr rtl="0"/>
          <a:r>
            <a:rPr lang="en-US" b="1" u="sng" baseline="0" dirty="0" smtClean="0">
              <a:solidFill>
                <a:schemeClr val="accent1">
                  <a:lumMod val="50000"/>
                </a:schemeClr>
              </a:solidFill>
            </a:rPr>
            <a:t>Underline</a:t>
          </a:r>
          <a:r>
            <a:rPr lang="en-US" b="0" baseline="0" dirty="0" smtClean="0"/>
            <a:t> the nouns</a:t>
          </a:r>
          <a:endParaRPr lang="en-US" b="0" dirty="0"/>
        </a:p>
      </dgm:t>
    </dgm:pt>
    <dgm:pt modelId="{148AF94C-A943-4175-B387-746535B0DDC8}" type="parTrans" cxnId="{5EDC9EF1-FB08-4B62-B081-96A4DBF33603}">
      <dgm:prSet/>
      <dgm:spPr/>
      <dgm:t>
        <a:bodyPr/>
        <a:lstStyle/>
        <a:p>
          <a:endParaRPr lang="en-US"/>
        </a:p>
      </dgm:t>
    </dgm:pt>
    <dgm:pt modelId="{F969CCD5-67D8-4B10-8222-F0BE10982814}" type="sibTrans" cxnId="{5EDC9EF1-FB08-4B62-B081-96A4DBF33603}">
      <dgm:prSet/>
      <dgm:spPr/>
      <dgm:t>
        <a:bodyPr/>
        <a:lstStyle/>
        <a:p>
          <a:endParaRPr lang="en-US"/>
        </a:p>
      </dgm:t>
    </dgm:pt>
    <dgm:pt modelId="{0C63C278-15AD-44B8-AA0D-214DBBAEDFA7}">
      <dgm:prSet/>
      <dgm:spPr/>
      <dgm:t>
        <a:bodyPr/>
        <a:lstStyle/>
        <a:p>
          <a:pPr rtl="0"/>
          <a:r>
            <a:rPr lang="en-US" b="1" baseline="0" dirty="0" smtClean="0"/>
            <a:t>Circle </a:t>
          </a:r>
        </a:p>
        <a:p>
          <a:pPr rtl="0"/>
          <a:r>
            <a:rPr lang="en-US" baseline="0" dirty="0" smtClean="0"/>
            <a:t>the verbs</a:t>
          </a:r>
          <a:endParaRPr lang="en-US" dirty="0"/>
        </a:p>
      </dgm:t>
    </dgm:pt>
    <dgm:pt modelId="{419DE944-845A-4B1F-9C7A-8F0CE0B1000A}" type="parTrans" cxnId="{046D0794-508D-4588-95A3-36A277EF3D70}">
      <dgm:prSet/>
      <dgm:spPr/>
      <dgm:t>
        <a:bodyPr/>
        <a:lstStyle/>
        <a:p>
          <a:endParaRPr lang="en-US"/>
        </a:p>
      </dgm:t>
    </dgm:pt>
    <dgm:pt modelId="{ADD6C652-7274-4C5A-BFE3-32AA4C2CFFC3}" type="sibTrans" cxnId="{046D0794-508D-4588-95A3-36A277EF3D70}">
      <dgm:prSet/>
      <dgm:spPr/>
      <dgm:t>
        <a:bodyPr/>
        <a:lstStyle/>
        <a:p>
          <a:endParaRPr lang="en-US"/>
        </a:p>
      </dgm:t>
    </dgm:pt>
    <dgm:pt modelId="{5AED9D06-64BF-4887-A376-1C040C5B518E}">
      <dgm:prSet/>
      <dgm:spPr/>
      <dgm:t>
        <a:bodyPr/>
        <a:lstStyle/>
        <a:p>
          <a:pPr rtl="0"/>
          <a:r>
            <a:rPr lang="en-US" baseline="0" dirty="0" smtClean="0"/>
            <a:t>Place </a:t>
          </a:r>
          <a:r>
            <a:rPr lang="en-US" baseline="0" dirty="0" smtClean="0">
              <a:solidFill>
                <a:schemeClr val="accent1">
                  <a:lumMod val="50000"/>
                </a:schemeClr>
              </a:solidFill>
            </a:rPr>
            <a:t>[  ] </a:t>
          </a:r>
          <a:r>
            <a:rPr lang="en-US" baseline="0" dirty="0" smtClean="0"/>
            <a:t>around criteria or conditions</a:t>
          </a:r>
          <a:endParaRPr lang="en-US" dirty="0"/>
        </a:p>
      </dgm:t>
    </dgm:pt>
    <dgm:pt modelId="{4861E79F-3788-4D78-81CD-A3F5C73F15FC}" type="parTrans" cxnId="{5D9395C7-8E5E-42BB-AF09-40812FACEFB6}">
      <dgm:prSet/>
      <dgm:spPr/>
      <dgm:t>
        <a:bodyPr/>
        <a:lstStyle/>
        <a:p>
          <a:endParaRPr lang="en-US"/>
        </a:p>
      </dgm:t>
    </dgm:pt>
    <dgm:pt modelId="{D123B6F0-064F-4D40-8A68-73E76C188C9C}" type="sibTrans" cxnId="{5D9395C7-8E5E-42BB-AF09-40812FACEFB6}">
      <dgm:prSet/>
      <dgm:spPr/>
      <dgm:t>
        <a:bodyPr/>
        <a:lstStyle/>
        <a:p>
          <a:endParaRPr lang="en-US"/>
        </a:p>
      </dgm:t>
    </dgm:pt>
    <dgm:pt modelId="{06167707-B185-4D3F-A252-E7AC001E680D}">
      <dgm:prSet/>
      <dgm:spPr/>
      <dgm:t>
        <a:bodyPr/>
        <a:lstStyle/>
        <a:p>
          <a:pPr rtl="0"/>
          <a:r>
            <a:rPr lang="en-US" baseline="0" smtClean="0"/>
            <a:t>Bloom’s or DOK?</a:t>
          </a:r>
          <a:endParaRPr lang="en-US"/>
        </a:p>
      </dgm:t>
    </dgm:pt>
    <dgm:pt modelId="{90C801D7-FEB3-451B-919A-462D63FC3D0D}" type="parTrans" cxnId="{F58EFAD4-4ABF-4151-A2CE-B96AF63A62E4}">
      <dgm:prSet/>
      <dgm:spPr/>
      <dgm:t>
        <a:bodyPr/>
        <a:lstStyle/>
        <a:p>
          <a:endParaRPr lang="en-US"/>
        </a:p>
      </dgm:t>
    </dgm:pt>
    <dgm:pt modelId="{A4EC5170-FB5F-479B-B3BF-FD8BACCBFB3A}" type="sibTrans" cxnId="{F58EFAD4-4ABF-4151-A2CE-B96AF63A62E4}">
      <dgm:prSet/>
      <dgm:spPr/>
      <dgm:t>
        <a:bodyPr/>
        <a:lstStyle/>
        <a:p>
          <a:endParaRPr lang="en-US"/>
        </a:p>
      </dgm:t>
    </dgm:pt>
    <dgm:pt modelId="{1D71D9E8-BA2F-4B17-AABB-52E40FDC78CD}" type="pres">
      <dgm:prSet presAssocID="{55F84EAA-0EA6-483E-94B8-F5634B0E8D8A}" presName="Name0" presStyleCnt="0">
        <dgm:presLayoutVars>
          <dgm:chPref val="1"/>
          <dgm:dir/>
          <dgm:animOne val="branch"/>
          <dgm:animLvl val="lvl"/>
          <dgm:resizeHandles/>
        </dgm:presLayoutVars>
      </dgm:prSet>
      <dgm:spPr/>
      <dgm:t>
        <a:bodyPr/>
        <a:lstStyle/>
        <a:p>
          <a:endParaRPr lang="en-US"/>
        </a:p>
      </dgm:t>
    </dgm:pt>
    <dgm:pt modelId="{06FEB2F1-D80A-44D8-BBB5-5A91A9DF8655}" type="pres">
      <dgm:prSet presAssocID="{749CB5A9-1090-41AD-9EA0-4CB9A5C7F2B7}" presName="vertOne" presStyleCnt="0"/>
      <dgm:spPr/>
    </dgm:pt>
    <dgm:pt modelId="{624D8FF4-469B-4677-9489-F85EAC28F11A}" type="pres">
      <dgm:prSet presAssocID="{749CB5A9-1090-41AD-9EA0-4CB9A5C7F2B7}" presName="txOne" presStyleLbl="node0" presStyleIdx="0" presStyleCnt="1" custLinFactNeighborX="890" custLinFactNeighborY="-87371">
        <dgm:presLayoutVars>
          <dgm:chPref val="3"/>
        </dgm:presLayoutVars>
      </dgm:prSet>
      <dgm:spPr/>
      <dgm:t>
        <a:bodyPr/>
        <a:lstStyle/>
        <a:p>
          <a:endParaRPr lang="en-US"/>
        </a:p>
      </dgm:t>
    </dgm:pt>
    <dgm:pt modelId="{39700C3D-838E-4871-8925-13E63D979152}" type="pres">
      <dgm:prSet presAssocID="{749CB5A9-1090-41AD-9EA0-4CB9A5C7F2B7}" presName="parTransOne" presStyleCnt="0"/>
      <dgm:spPr/>
    </dgm:pt>
    <dgm:pt modelId="{FFF1C1BA-0035-406D-A9D9-B6D2B817877D}" type="pres">
      <dgm:prSet presAssocID="{749CB5A9-1090-41AD-9EA0-4CB9A5C7F2B7}" presName="horzOne" presStyleCnt="0"/>
      <dgm:spPr/>
    </dgm:pt>
    <dgm:pt modelId="{CDE739AC-1E92-4A5D-BEF3-3F1A0AF7DEB9}" type="pres">
      <dgm:prSet presAssocID="{8237548F-D226-415B-B766-315F92B24EC2}" presName="vertTwo" presStyleCnt="0"/>
      <dgm:spPr/>
    </dgm:pt>
    <dgm:pt modelId="{711AD5B1-DED6-4416-819A-34C83A651813}" type="pres">
      <dgm:prSet presAssocID="{8237548F-D226-415B-B766-315F92B24EC2}" presName="txTwo" presStyleLbl="node2" presStyleIdx="0" presStyleCnt="4">
        <dgm:presLayoutVars>
          <dgm:chPref val="3"/>
        </dgm:presLayoutVars>
      </dgm:prSet>
      <dgm:spPr/>
      <dgm:t>
        <a:bodyPr/>
        <a:lstStyle/>
        <a:p>
          <a:endParaRPr lang="en-US"/>
        </a:p>
      </dgm:t>
    </dgm:pt>
    <dgm:pt modelId="{EA8A665A-C9C0-478B-8FF1-A0BF1EB848FA}" type="pres">
      <dgm:prSet presAssocID="{8237548F-D226-415B-B766-315F92B24EC2}" presName="horzTwo" presStyleCnt="0"/>
      <dgm:spPr/>
    </dgm:pt>
    <dgm:pt modelId="{C2452BD2-EE83-4F91-B39D-457DC1F3CA3D}" type="pres">
      <dgm:prSet presAssocID="{F969CCD5-67D8-4B10-8222-F0BE10982814}" presName="sibSpaceTwo" presStyleCnt="0"/>
      <dgm:spPr/>
    </dgm:pt>
    <dgm:pt modelId="{E14E5086-F777-4A8B-94D3-FBABC5347F7A}" type="pres">
      <dgm:prSet presAssocID="{0C63C278-15AD-44B8-AA0D-214DBBAEDFA7}" presName="vertTwo" presStyleCnt="0"/>
      <dgm:spPr/>
    </dgm:pt>
    <dgm:pt modelId="{EC7CB799-6B35-4B46-9314-74B321A56A8E}" type="pres">
      <dgm:prSet presAssocID="{0C63C278-15AD-44B8-AA0D-214DBBAEDFA7}" presName="txTwo" presStyleLbl="node2" presStyleIdx="1" presStyleCnt="4">
        <dgm:presLayoutVars>
          <dgm:chPref val="3"/>
        </dgm:presLayoutVars>
      </dgm:prSet>
      <dgm:spPr/>
      <dgm:t>
        <a:bodyPr/>
        <a:lstStyle/>
        <a:p>
          <a:endParaRPr lang="en-US"/>
        </a:p>
      </dgm:t>
    </dgm:pt>
    <dgm:pt modelId="{BB9FB0F1-2CDE-4B17-A9D0-C69A12A68265}" type="pres">
      <dgm:prSet presAssocID="{0C63C278-15AD-44B8-AA0D-214DBBAEDFA7}" presName="horzTwo" presStyleCnt="0"/>
      <dgm:spPr/>
    </dgm:pt>
    <dgm:pt modelId="{6A2FDDDF-64FB-4A09-986B-D4466C83EBC3}" type="pres">
      <dgm:prSet presAssocID="{ADD6C652-7274-4C5A-BFE3-32AA4C2CFFC3}" presName="sibSpaceTwo" presStyleCnt="0"/>
      <dgm:spPr/>
    </dgm:pt>
    <dgm:pt modelId="{1F8F545D-87FC-4041-A896-F7B1ECECD782}" type="pres">
      <dgm:prSet presAssocID="{5AED9D06-64BF-4887-A376-1C040C5B518E}" presName="vertTwo" presStyleCnt="0"/>
      <dgm:spPr/>
    </dgm:pt>
    <dgm:pt modelId="{FCD7E8D0-592E-4CE0-A597-D188F7B64085}" type="pres">
      <dgm:prSet presAssocID="{5AED9D06-64BF-4887-A376-1C040C5B518E}" presName="txTwo" presStyleLbl="node2" presStyleIdx="2" presStyleCnt="4">
        <dgm:presLayoutVars>
          <dgm:chPref val="3"/>
        </dgm:presLayoutVars>
      </dgm:prSet>
      <dgm:spPr/>
      <dgm:t>
        <a:bodyPr/>
        <a:lstStyle/>
        <a:p>
          <a:endParaRPr lang="en-US"/>
        </a:p>
      </dgm:t>
    </dgm:pt>
    <dgm:pt modelId="{B6F8640F-CA33-4FAC-9567-48A6A09AF4EA}" type="pres">
      <dgm:prSet presAssocID="{5AED9D06-64BF-4887-A376-1C040C5B518E}" presName="horzTwo" presStyleCnt="0"/>
      <dgm:spPr/>
    </dgm:pt>
    <dgm:pt modelId="{01D5380D-92AB-4510-B67A-2D5AB40D7B02}" type="pres">
      <dgm:prSet presAssocID="{D123B6F0-064F-4D40-8A68-73E76C188C9C}" presName="sibSpaceTwo" presStyleCnt="0"/>
      <dgm:spPr/>
    </dgm:pt>
    <dgm:pt modelId="{155D5354-AEC9-44E6-9B24-8D7D400F1A20}" type="pres">
      <dgm:prSet presAssocID="{06167707-B185-4D3F-A252-E7AC001E680D}" presName="vertTwo" presStyleCnt="0"/>
      <dgm:spPr/>
    </dgm:pt>
    <dgm:pt modelId="{0A7F372C-8C0F-4775-A639-D6F72C32BE04}" type="pres">
      <dgm:prSet presAssocID="{06167707-B185-4D3F-A252-E7AC001E680D}" presName="txTwo" presStyleLbl="node2" presStyleIdx="3" presStyleCnt="4">
        <dgm:presLayoutVars>
          <dgm:chPref val="3"/>
        </dgm:presLayoutVars>
      </dgm:prSet>
      <dgm:spPr/>
      <dgm:t>
        <a:bodyPr/>
        <a:lstStyle/>
        <a:p>
          <a:endParaRPr lang="en-US"/>
        </a:p>
      </dgm:t>
    </dgm:pt>
    <dgm:pt modelId="{3B0654C9-BC6D-4E3B-8754-6FEC48D8B37B}" type="pres">
      <dgm:prSet presAssocID="{06167707-B185-4D3F-A252-E7AC001E680D}" presName="horzTwo" presStyleCnt="0"/>
      <dgm:spPr/>
    </dgm:pt>
  </dgm:ptLst>
  <dgm:cxnLst>
    <dgm:cxn modelId="{53B2AD7A-15CD-4484-A60E-6A29F4EFA8ED}" type="presOf" srcId="{5AED9D06-64BF-4887-A376-1C040C5B518E}" destId="{FCD7E8D0-592E-4CE0-A597-D188F7B64085}" srcOrd="0" destOrd="0" presId="urn:microsoft.com/office/officeart/2005/8/layout/hierarchy4"/>
    <dgm:cxn modelId="{43342E93-F4F3-4F3E-AD7C-7E0845EDBAE6}" type="presOf" srcId="{06167707-B185-4D3F-A252-E7AC001E680D}" destId="{0A7F372C-8C0F-4775-A639-D6F72C32BE04}" srcOrd="0" destOrd="0" presId="urn:microsoft.com/office/officeart/2005/8/layout/hierarchy4"/>
    <dgm:cxn modelId="{046D0794-508D-4588-95A3-36A277EF3D70}" srcId="{749CB5A9-1090-41AD-9EA0-4CB9A5C7F2B7}" destId="{0C63C278-15AD-44B8-AA0D-214DBBAEDFA7}" srcOrd="1" destOrd="0" parTransId="{419DE944-845A-4B1F-9C7A-8F0CE0B1000A}" sibTransId="{ADD6C652-7274-4C5A-BFE3-32AA4C2CFFC3}"/>
    <dgm:cxn modelId="{209FA405-4D97-4CBB-97B1-7A10D130A473}" type="presOf" srcId="{55F84EAA-0EA6-483E-94B8-F5634B0E8D8A}" destId="{1D71D9E8-BA2F-4B17-AABB-52E40FDC78CD}" srcOrd="0" destOrd="0" presId="urn:microsoft.com/office/officeart/2005/8/layout/hierarchy4"/>
    <dgm:cxn modelId="{2F93B1E0-6CDD-4045-8A3D-BC33CE2AC575}" type="presOf" srcId="{0C63C278-15AD-44B8-AA0D-214DBBAEDFA7}" destId="{EC7CB799-6B35-4B46-9314-74B321A56A8E}" srcOrd="0" destOrd="0" presId="urn:microsoft.com/office/officeart/2005/8/layout/hierarchy4"/>
    <dgm:cxn modelId="{4AF82CA3-BA0A-45B9-AAA8-4CF2A57016C4}" type="presOf" srcId="{749CB5A9-1090-41AD-9EA0-4CB9A5C7F2B7}" destId="{624D8FF4-469B-4677-9489-F85EAC28F11A}" srcOrd="0" destOrd="0" presId="urn:microsoft.com/office/officeart/2005/8/layout/hierarchy4"/>
    <dgm:cxn modelId="{5D9395C7-8E5E-42BB-AF09-40812FACEFB6}" srcId="{749CB5A9-1090-41AD-9EA0-4CB9A5C7F2B7}" destId="{5AED9D06-64BF-4887-A376-1C040C5B518E}" srcOrd="2" destOrd="0" parTransId="{4861E79F-3788-4D78-81CD-A3F5C73F15FC}" sibTransId="{D123B6F0-064F-4D40-8A68-73E76C188C9C}"/>
    <dgm:cxn modelId="{F58EFAD4-4ABF-4151-A2CE-B96AF63A62E4}" srcId="{749CB5A9-1090-41AD-9EA0-4CB9A5C7F2B7}" destId="{06167707-B185-4D3F-A252-E7AC001E680D}" srcOrd="3" destOrd="0" parTransId="{90C801D7-FEB3-451B-919A-462D63FC3D0D}" sibTransId="{A4EC5170-FB5F-479B-B3BF-FD8BACCBFB3A}"/>
    <dgm:cxn modelId="{E00D4472-E3A8-4356-A3BD-30B044232007}" srcId="{55F84EAA-0EA6-483E-94B8-F5634B0E8D8A}" destId="{749CB5A9-1090-41AD-9EA0-4CB9A5C7F2B7}" srcOrd="0" destOrd="0" parTransId="{A19C1D4D-0353-4E8E-8D4B-82CAE6EB1CCA}" sibTransId="{A33EE156-38A8-4217-8DF1-1BDFDAC851F1}"/>
    <dgm:cxn modelId="{90F02758-3E20-4BF7-AF3C-8B9FBC9B7510}" type="presOf" srcId="{8237548F-D226-415B-B766-315F92B24EC2}" destId="{711AD5B1-DED6-4416-819A-34C83A651813}" srcOrd="0" destOrd="0" presId="urn:microsoft.com/office/officeart/2005/8/layout/hierarchy4"/>
    <dgm:cxn modelId="{5EDC9EF1-FB08-4B62-B081-96A4DBF33603}" srcId="{749CB5A9-1090-41AD-9EA0-4CB9A5C7F2B7}" destId="{8237548F-D226-415B-B766-315F92B24EC2}" srcOrd="0" destOrd="0" parTransId="{148AF94C-A943-4175-B387-746535B0DDC8}" sibTransId="{F969CCD5-67D8-4B10-8222-F0BE10982814}"/>
    <dgm:cxn modelId="{DA1A6A5B-632B-4703-AD44-6579509AAEC1}" type="presParOf" srcId="{1D71D9E8-BA2F-4B17-AABB-52E40FDC78CD}" destId="{06FEB2F1-D80A-44D8-BBB5-5A91A9DF8655}" srcOrd="0" destOrd="0" presId="urn:microsoft.com/office/officeart/2005/8/layout/hierarchy4"/>
    <dgm:cxn modelId="{D30039ED-BC9E-4836-90F1-365A28109440}" type="presParOf" srcId="{06FEB2F1-D80A-44D8-BBB5-5A91A9DF8655}" destId="{624D8FF4-469B-4677-9489-F85EAC28F11A}" srcOrd="0" destOrd="0" presId="urn:microsoft.com/office/officeart/2005/8/layout/hierarchy4"/>
    <dgm:cxn modelId="{478AD1F2-5732-4370-8A16-F8142889D4B3}" type="presParOf" srcId="{06FEB2F1-D80A-44D8-BBB5-5A91A9DF8655}" destId="{39700C3D-838E-4871-8925-13E63D979152}" srcOrd="1" destOrd="0" presId="urn:microsoft.com/office/officeart/2005/8/layout/hierarchy4"/>
    <dgm:cxn modelId="{140F8C58-2CE3-4511-B94E-4D88AE63F9C3}" type="presParOf" srcId="{06FEB2F1-D80A-44D8-BBB5-5A91A9DF8655}" destId="{FFF1C1BA-0035-406D-A9D9-B6D2B817877D}" srcOrd="2" destOrd="0" presId="urn:microsoft.com/office/officeart/2005/8/layout/hierarchy4"/>
    <dgm:cxn modelId="{6F5BA520-D5DE-493E-84E1-61C2D268B365}" type="presParOf" srcId="{FFF1C1BA-0035-406D-A9D9-B6D2B817877D}" destId="{CDE739AC-1E92-4A5D-BEF3-3F1A0AF7DEB9}" srcOrd="0" destOrd="0" presId="urn:microsoft.com/office/officeart/2005/8/layout/hierarchy4"/>
    <dgm:cxn modelId="{8A78AFD6-EE65-4C5D-9B97-2E10C645B83D}" type="presParOf" srcId="{CDE739AC-1E92-4A5D-BEF3-3F1A0AF7DEB9}" destId="{711AD5B1-DED6-4416-819A-34C83A651813}" srcOrd="0" destOrd="0" presId="urn:microsoft.com/office/officeart/2005/8/layout/hierarchy4"/>
    <dgm:cxn modelId="{CC92FB8F-33EC-4AED-9C0A-B4245D7C4582}" type="presParOf" srcId="{CDE739AC-1E92-4A5D-BEF3-3F1A0AF7DEB9}" destId="{EA8A665A-C9C0-478B-8FF1-A0BF1EB848FA}" srcOrd="1" destOrd="0" presId="urn:microsoft.com/office/officeart/2005/8/layout/hierarchy4"/>
    <dgm:cxn modelId="{A36B2AB0-6A76-42D1-87B9-FB45F8A312F6}" type="presParOf" srcId="{FFF1C1BA-0035-406D-A9D9-B6D2B817877D}" destId="{C2452BD2-EE83-4F91-B39D-457DC1F3CA3D}" srcOrd="1" destOrd="0" presId="urn:microsoft.com/office/officeart/2005/8/layout/hierarchy4"/>
    <dgm:cxn modelId="{B2635BF9-9986-464C-9C27-B1295F7FF89C}" type="presParOf" srcId="{FFF1C1BA-0035-406D-A9D9-B6D2B817877D}" destId="{E14E5086-F777-4A8B-94D3-FBABC5347F7A}" srcOrd="2" destOrd="0" presId="urn:microsoft.com/office/officeart/2005/8/layout/hierarchy4"/>
    <dgm:cxn modelId="{9178AF48-42EF-4428-B4AF-E4D52CD2D98F}" type="presParOf" srcId="{E14E5086-F777-4A8B-94D3-FBABC5347F7A}" destId="{EC7CB799-6B35-4B46-9314-74B321A56A8E}" srcOrd="0" destOrd="0" presId="urn:microsoft.com/office/officeart/2005/8/layout/hierarchy4"/>
    <dgm:cxn modelId="{F98EA8A2-605C-489E-B288-2E800D3BF3AD}" type="presParOf" srcId="{E14E5086-F777-4A8B-94D3-FBABC5347F7A}" destId="{BB9FB0F1-2CDE-4B17-A9D0-C69A12A68265}" srcOrd="1" destOrd="0" presId="urn:microsoft.com/office/officeart/2005/8/layout/hierarchy4"/>
    <dgm:cxn modelId="{85E42E3B-9379-46F2-8FC3-6DD5EB8DC43A}" type="presParOf" srcId="{FFF1C1BA-0035-406D-A9D9-B6D2B817877D}" destId="{6A2FDDDF-64FB-4A09-986B-D4466C83EBC3}" srcOrd="3" destOrd="0" presId="urn:microsoft.com/office/officeart/2005/8/layout/hierarchy4"/>
    <dgm:cxn modelId="{A952F8FF-3AC3-4F82-B073-ECE303CD9234}" type="presParOf" srcId="{FFF1C1BA-0035-406D-A9D9-B6D2B817877D}" destId="{1F8F545D-87FC-4041-A896-F7B1ECECD782}" srcOrd="4" destOrd="0" presId="urn:microsoft.com/office/officeart/2005/8/layout/hierarchy4"/>
    <dgm:cxn modelId="{07250489-80EC-4670-A86F-84E2DA409BC1}" type="presParOf" srcId="{1F8F545D-87FC-4041-A896-F7B1ECECD782}" destId="{FCD7E8D0-592E-4CE0-A597-D188F7B64085}" srcOrd="0" destOrd="0" presId="urn:microsoft.com/office/officeart/2005/8/layout/hierarchy4"/>
    <dgm:cxn modelId="{B8EDC6D1-B7CE-4472-865A-844AF0817EA5}" type="presParOf" srcId="{1F8F545D-87FC-4041-A896-F7B1ECECD782}" destId="{B6F8640F-CA33-4FAC-9567-48A6A09AF4EA}" srcOrd="1" destOrd="0" presId="urn:microsoft.com/office/officeart/2005/8/layout/hierarchy4"/>
    <dgm:cxn modelId="{15DB4990-9687-49BA-AE50-C1F8B3702519}" type="presParOf" srcId="{FFF1C1BA-0035-406D-A9D9-B6D2B817877D}" destId="{01D5380D-92AB-4510-B67A-2D5AB40D7B02}" srcOrd="5" destOrd="0" presId="urn:microsoft.com/office/officeart/2005/8/layout/hierarchy4"/>
    <dgm:cxn modelId="{25645CFF-2996-4FA4-96AE-EC5AA0666C25}" type="presParOf" srcId="{FFF1C1BA-0035-406D-A9D9-B6D2B817877D}" destId="{155D5354-AEC9-44E6-9B24-8D7D400F1A20}" srcOrd="6" destOrd="0" presId="urn:microsoft.com/office/officeart/2005/8/layout/hierarchy4"/>
    <dgm:cxn modelId="{CFDC1BDC-285D-4DF9-AD1A-E980EB677E6B}" type="presParOf" srcId="{155D5354-AEC9-44E6-9B24-8D7D400F1A20}" destId="{0A7F372C-8C0F-4775-A639-D6F72C32BE04}" srcOrd="0" destOrd="0" presId="urn:microsoft.com/office/officeart/2005/8/layout/hierarchy4"/>
    <dgm:cxn modelId="{574F1EDF-7B73-4CEE-ACDC-A46679DB3C25}" type="presParOf" srcId="{155D5354-AEC9-44E6-9B24-8D7D400F1A20}" destId="{3B0654C9-BC6D-4E3B-8754-6FEC48D8B37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5F84EAA-0EA6-483E-94B8-F5634B0E8D8A}"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749CB5A9-1090-41AD-9EA0-4CB9A5C7F2B7}">
      <dgm:prSet custT="1"/>
      <dgm:spPr/>
      <dgm:t>
        <a:bodyPr/>
        <a:lstStyle/>
        <a:p>
          <a:pPr rtl="0"/>
          <a:r>
            <a:rPr lang="en-US" sz="4000" baseline="0" dirty="0" smtClean="0"/>
            <a:t>Cite 	[specific] </a:t>
          </a:r>
          <a:r>
            <a:rPr lang="en-US" sz="4000" u="sng" baseline="0" dirty="0" smtClean="0"/>
            <a:t>textual evidence </a:t>
          </a:r>
          <a:r>
            <a:rPr lang="en-US" sz="4000" baseline="0" dirty="0" smtClean="0"/>
            <a:t>to support </a:t>
          </a:r>
          <a:r>
            <a:rPr lang="en-US" sz="4000" u="sng" baseline="0" dirty="0" smtClean="0"/>
            <a:t>analysis of primary and secondary sources</a:t>
          </a:r>
          <a:r>
            <a:rPr lang="en-US" sz="4000" baseline="0" dirty="0" smtClean="0"/>
            <a:t>. </a:t>
          </a:r>
          <a:endParaRPr lang="en-US" sz="4000" dirty="0"/>
        </a:p>
      </dgm:t>
    </dgm:pt>
    <dgm:pt modelId="{A19C1D4D-0353-4E8E-8D4B-82CAE6EB1CCA}" type="parTrans" cxnId="{E00D4472-E3A8-4356-A3BD-30B044232007}">
      <dgm:prSet/>
      <dgm:spPr/>
      <dgm:t>
        <a:bodyPr/>
        <a:lstStyle/>
        <a:p>
          <a:endParaRPr lang="en-US"/>
        </a:p>
      </dgm:t>
    </dgm:pt>
    <dgm:pt modelId="{A33EE156-38A8-4217-8DF1-1BDFDAC851F1}" type="sibTrans" cxnId="{E00D4472-E3A8-4356-A3BD-30B044232007}">
      <dgm:prSet/>
      <dgm:spPr/>
      <dgm:t>
        <a:bodyPr/>
        <a:lstStyle/>
        <a:p>
          <a:endParaRPr lang="en-US"/>
        </a:p>
      </dgm:t>
    </dgm:pt>
    <dgm:pt modelId="{8237548F-D226-415B-B766-315F92B24EC2}">
      <dgm:prSet/>
      <dgm:spPr/>
      <dgm:t>
        <a:bodyPr/>
        <a:lstStyle/>
        <a:p>
          <a:pPr rtl="0"/>
          <a:r>
            <a:rPr lang="en-US" b="1" u="sng" baseline="0" dirty="0" smtClean="0">
              <a:solidFill>
                <a:schemeClr val="accent1">
                  <a:lumMod val="50000"/>
                </a:schemeClr>
              </a:solidFill>
            </a:rPr>
            <a:t>Underline</a:t>
          </a:r>
          <a:r>
            <a:rPr lang="en-US" b="0" baseline="0" dirty="0" smtClean="0"/>
            <a:t> the nouns</a:t>
          </a:r>
        </a:p>
        <a:p>
          <a:pPr rtl="0"/>
          <a:r>
            <a:rPr lang="en-US" b="0" baseline="0" dirty="0" smtClean="0"/>
            <a:t>(content)</a:t>
          </a:r>
          <a:endParaRPr lang="en-US" b="0" dirty="0"/>
        </a:p>
      </dgm:t>
    </dgm:pt>
    <dgm:pt modelId="{148AF94C-A943-4175-B387-746535B0DDC8}" type="parTrans" cxnId="{5EDC9EF1-FB08-4B62-B081-96A4DBF33603}">
      <dgm:prSet/>
      <dgm:spPr/>
      <dgm:t>
        <a:bodyPr/>
        <a:lstStyle/>
        <a:p>
          <a:endParaRPr lang="en-US"/>
        </a:p>
      </dgm:t>
    </dgm:pt>
    <dgm:pt modelId="{F969CCD5-67D8-4B10-8222-F0BE10982814}" type="sibTrans" cxnId="{5EDC9EF1-FB08-4B62-B081-96A4DBF33603}">
      <dgm:prSet/>
      <dgm:spPr/>
      <dgm:t>
        <a:bodyPr/>
        <a:lstStyle/>
        <a:p>
          <a:endParaRPr lang="en-US"/>
        </a:p>
      </dgm:t>
    </dgm:pt>
    <dgm:pt modelId="{0C63C278-15AD-44B8-AA0D-214DBBAEDFA7}">
      <dgm:prSet/>
      <dgm:spPr/>
      <dgm:t>
        <a:bodyPr/>
        <a:lstStyle/>
        <a:p>
          <a:pPr rtl="0"/>
          <a:r>
            <a:rPr lang="en-US" b="1" baseline="0" dirty="0" smtClean="0"/>
            <a:t>Circle </a:t>
          </a:r>
        </a:p>
        <a:p>
          <a:pPr rtl="0"/>
          <a:r>
            <a:rPr lang="en-US" baseline="0" dirty="0" smtClean="0"/>
            <a:t>the verbs</a:t>
          </a:r>
        </a:p>
        <a:p>
          <a:pPr rtl="0"/>
          <a:r>
            <a:rPr lang="en-US" baseline="0" dirty="0" smtClean="0"/>
            <a:t>(skills)</a:t>
          </a:r>
          <a:endParaRPr lang="en-US" dirty="0"/>
        </a:p>
      </dgm:t>
    </dgm:pt>
    <dgm:pt modelId="{419DE944-845A-4B1F-9C7A-8F0CE0B1000A}" type="parTrans" cxnId="{046D0794-508D-4588-95A3-36A277EF3D70}">
      <dgm:prSet/>
      <dgm:spPr/>
      <dgm:t>
        <a:bodyPr/>
        <a:lstStyle/>
        <a:p>
          <a:endParaRPr lang="en-US"/>
        </a:p>
      </dgm:t>
    </dgm:pt>
    <dgm:pt modelId="{ADD6C652-7274-4C5A-BFE3-32AA4C2CFFC3}" type="sibTrans" cxnId="{046D0794-508D-4588-95A3-36A277EF3D70}">
      <dgm:prSet/>
      <dgm:spPr/>
      <dgm:t>
        <a:bodyPr/>
        <a:lstStyle/>
        <a:p>
          <a:endParaRPr lang="en-US"/>
        </a:p>
      </dgm:t>
    </dgm:pt>
    <dgm:pt modelId="{06167707-B185-4D3F-A252-E7AC001E680D}">
      <dgm:prSet/>
      <dgm:spPr/>
      <dgm:t>
        <a:bodyPr/>
        <a:lstStyle/>
        <a:p>
          <a:pPr rtl="0"/>
          <a:r>
            <a:rPr lang="en-US" baseline="0" smtClean="0"/>
            <a:t>Bloom’s or DOK?</a:t>
          </a:r>
          <a:endParaRPr lang="en-US"/>
        </a:p>
      </dgm:t>
    </dgm:pt>
    <dgm:pt modelId="{90C801D7-FEB3-451B-919A-462D63FC3D0D}" type="parTrans" cxnId="{F58EFAD4-4ABF-4151-A2CE-B96AF63A62E4}">
      <dgm:prSet/>
      <dgm:spPr/>
      <dgm:t>
        <a:bodyPr/>
        <a:lstStyle/>
        <a:p>
          <a:endParaRPr lang="en-US"/>
        </a:p>
      </dgm:t>
    </dgm:pt>
    <dgm:pt modelId="{A4EC5170-FB5F-479B-B3BF-FD8BACCBFB3A}" type="sibTrans" cxnId="{F58EFAD4-4ABF-4151-A2CE-B96AF63A62E4}">
      <dgm:prSet/>
      <dgm:spPr/>
      <dgm:t>
        <a:bodyPr/>
        <a:lstStyle/>
        <a:p>
          <a:endParaRPr lang="en-US"/>
        </a:p>
      </dgm:t>
    </dgm:pt>
    <dgm:pt modelId="{5AED9D06-64BF-4887-A376-1C040C5B518E}">
      <dgm:prSet/>
      <dgm:spPr/>
      <dgm:t>
        <a:bodyPr/>
        <a:lstStyle/>
        <a:p>
          <a:pPr rtl="0"/>
          <a:r>
            <a:rPr lang="en-US" baseline="0" dirty="0" smtClean="0"/>
            <a:t>Place </a:t>
          </a:r>
          <a:r>
            <a:rPr lang="en-US" baseline="0" dirty="0" smtClean="0">
              <a:solidFill>
                <a:schemeClr val="accent1">
                  <a:lumMod val="50000"/>
                </a:schemeClr>
              </a:solidFill>
            </a:rPr>
            <a:t>[  ] </a:t>
          </a:r>
          <a:r>
            <a:rPr lang="en-US" baseline="0" dirty="0" smtClean="0"/>
            <a:t>around criteria or conditions</a:t>
          </a:r>
          <a:endParaRPr lang="en-US" dirty="0"/>
        </a:p>
      </dgm:t>
    </dgm:pt>
    <dgm:pt modelId="{D123B6F0-064F-4D40-8A68-73E76C188C9C}" type="sibTrans" cxnId="{5D9395C7-8E5E-42BB-AF09-40812FACEFB6}">
      <dgm:prSet/>
      <dgm:spPr/>
      <dgm:t>
        <a:bodyPr/>
        <a:lstStyle/>
        <a:p>
          <a:endParaRPr lang="en-US"/>
        </a:p>
      </dgm:t>
    </dgm:pt>
    <dgm:pt modelId="{4861E79F-3788-4D78-81CD-A3F5C73F15FC}" type="parTrans" cxnId="{5D9395C7-8E5E-42BB-AF09-40812FACEFB6}">
      <dgm:prSet/>
      <dgm:spPr/>
      <dgm:t>
        <a:bodyPr/>
        <a:lstStyle/>
        <a:p>
          <a:endParaRPr lang="en-US"/>
        </a:p>
      </dgm:t>
    </dgm:pt>
    <dgm:pt modelId="{1D71D9E8-BA2F-4B17-AABB-52E40FDC78CD}" type="pres">
      <dgm:prSet presAssocID="{55F84EAA-0EA6-483E-94B8-F5634B0E8D8A}" presName="Name0" presStyleCnt="0">
        <dgm:presLayoutVars>
          <dgm:chPref val="1"/>
          <dgm:dir/>
          <dgm:animOne val="branch"/>
          <dgm:animLvl val="lvl"/>
          <dgm:resizeHandles/>
        </dgm:presLayoutVars>
      </dgm:prSet>
      <dgm:spPr/>
      <dgm:t>
        <a:bodyPr/>
        <a:lstStyle/>
        <a:p>
          <a:endParaRPr lang="en-US"/>
        </a:p>
      </dgm:t>
    </dgm:pt>
    <dgm:pt modelId="{06FEB2F1-D80A-44D8-BBB5-5A91A9DF8655}" type="pres">
      <dgm:prSet presAssocID="{749CB5A9-1090-41AD-9EA0-4CB9A5C7F2B7}" presName="vertOne" presStyleCnt="0"/>
      <dgm:spPr/>
    </dgm:pt>
    <dgm:pt modelId="{624D8FF4-469B-4677-9489-F85EAC28F11A}" type="pres">
      <dgm:prSet presAssocID="{749CB5A9-1090-41AD-9EA0-4CB9A5C7F2B7}" presName="txOne" presStyleLbl="node0" presStyleIdx="0" presStyleCnt="1">
        <dgm:presLayoutVars>
          <dgm:chPref val="3"/>
        </dgm:presLayoutVars>
      </dgm:prSet>
      <dgm:spPr/>
      <dgm:t>
        <a:bodyPr/>
        <a:lstStyle/>
        <a:p>
          <a:endParaRPr lang="en-US"/>
        </a:p>
      </dgm:t>
    </dgm:pt>
    <dgm:pt modelId="{39700C3D-838E-4871-8925-13E63D979152}" type="pres">
      <dgm:prSet presAssocID="{749CB5A9-1090-41AD-9EA0-4CB9A5C7F2B7}" presName="parTransOne" presStyleCnt="0"/>
      <dgm:spPr/>
    </dgm:pt>
    <dgm:pt modelId="{FFF1C1BA-0035-406D-A9D9-B6D2B817877D}" type="pres">
      <dgm:prSet presAssocID="{749CB5A9-1090-41AD-9EA0-4CB9A5C7F2B7}" presName="horzOne" presStyleCnt="0"/>
      <dgm:spPr/>
    </dgm:pt>
    <dgm:pt modelId="{CDE739AC-1E92-4A5D-BEF3-3F1A0AF7DEB9}" type="pres">
      <dgm:prSet presAssocID="{8237548F-D226-415B-B766-315F92B24EC2}" presName="vertTwo" presStyleCnt="0"/>
      <dgm:spPr/>
    </dgm:pt>
    <dgm:pt modelId="{711AD5B1-DED6-4416-819A-34C83A651813}" type="pres">
      <dgm:prSet presAssocID="{8237548F-D226-415B-B766-315F92B24EC2}" presName="txTwo" presStyleLbl="node2" presStyleIdx="0" presStyleCnt="4">
        <dgm:presLayoutVars>
          <dgm:chPref val="3"/>
        </dgm:presLayoutVars>
      </dgm:prSet>
      <dgm:spPr/>
      <dgm:t>
        <a:bodyPr/>
        <a:lstStyle/>
        <a:p>
          <a:endParaRPr lang="en-US"/>
        </a:p>
      </dgm:t>
    </dgm:pt>
    <dgm:pt modelId="{EA8A665A-C9C0-478B-8FF1-A0BF1EB848FA}" type="pres">
      <dgm:prSet presAssocID="{8237548F-D226-415B-B766-315F92B24EC2}" presName="horzTwo" presStyleCnt="0"/>
      <dgm:spPr/>
    </dgm:pt>
    <dgm:pt modelId="{C2452BD2-EE83-4F91-B39D-457DC1F3CA3D}" type="pres">
      <dgm:prSet presAssocID="{F969CCD5-67D8-4B10-8222-F0BE10982814}" presName="sibSpaceTwo" presStyleCnt="0"/>
      <dgm:spPr/>
    </dgm:pt>
    <dgm:pt modelId="{E14E5086-F777-4A8B-94D3-FBABC5347F7A}" type="pres">
      <dgm:prSet presAssocID="{0C63C278-15AD-44B8-AA0D-214DBBAEDFA7}" presName="vertTwo" presStyleCnt="0"/>
      <dgm:spPr/>
    </dgm:pt>
    <dgm:pt modelId="{EC7CB799-6B35-4B46-9314-74B321A56A8E}" type="pres">
      <dgm:prSet presAssocID="{0C63C278-15AD-44B8-AA0D-214DBBAEDFA7}" presName="txTwo" presStyleLbl="node2" presStyleIdx="1" presStyleCnt="4">
        <dgm:presLayoutVars>
          <dgm:chPref val="3"/>
        </dgm:presLayoutVars>
      </dgm:prSet>
      <dgm:spPr/>
      <dgm:t>
        <a:bodyPr/>
        <a:lstStyle/>
        <a:p>
          <a:endParaRPr lang="en-US"/>
        </a:p>
      </dgm:t>
    </dgm:pt>
    <dgm:pt modelId="{BB9FB0F1-2CDE-4B17-A9D0-C69A12A68265}" type="pres">
      <dgm:prSet presAssocID="{0C63C278-15AD-44B8-AA0D-214DBBAEDFA7}" presName="horzTwo" presStyleCnt="0"/>
      <dgm:spPr/>
    </dgm:pt>
    <dgm:pt modelId="{6A2FDDDF-64FB-4A09-986B-D4466C83EBC3}" type="pres">
      <dgm:prSet presAssocID="{ADD6C652-7274-4C5A-BFE3-32AA4C2CFFC3}" presName="sibSpaceTwo" presStyleCnt="0"/>
      <dgm:spPr/>
    </dgm:pt>
    <dgm:pt modelId="{1F8F545D-87FC-4041-A896-F7B1ECECD782}" type="pres">
      <dgm:prSet presAssocID="{5AED9D06-64BF-4887-A376-1C040C5B518E}" presName="vertTwo" presStyleCnt="0"/>
      <dgm:spPr/>
    </dgm:pt>
    <dgm:pt modelId="{FCD7E8D0-592E-4CE0-A597-D188F7B64085}" type="pres">
      <dgm:prSet presAssocID="{5AED9D06-64BF-4887-A376-1C040C5B518E}" presName="txTwo" presStyleLbl="node2" presStyleIdx="2" presStyleCnt="4">
        <dgm:presLayoutVars>
          <dgm:chPref val="3"/>
        </dgm:presLayoutVars>
      </dgm:prSet>
      <dgm:spPr/>
      <dgm:t>
        <a:bodyPr/>
        <a:lstStyle/>
        <a:p>
          <a:endParaRPr lang="en-US"/>
        </a:p>
      </dgm:t>
    </dgm:pt>
    <dgm:pt modelId="{B6F8640F-CA33-4FAC-9567-48A6A09AF4EA}" type="pres">
      <dgm:prSet presAssocID="{5AED9D06-64BF-4887-A376-1C040C5B518E}" presName="horzTwo" presStyleCnt="0"/>
      <dgm:spPr/>
    </dgm:pt>
    <dgm:pt modelId="{01D5380D-92AB-4510-B67A-2D5AB40D7B02}" type="pres">
      <dgm:prSet presAssocID="{D123B6F0-064F-4D40-8A68-73E76C188C9C}" presName="sibSpaceTwo" presStyleCnt="0"/>
      <dgm:spPr/>
    </dgm:pt>
    <dgm:pt modelId="{155D5354-AEC9-44E6-9B24-8D7D400F1A20}" type="pres">
      <dgm:prSet presAssocID="{06167707-B185-4D3F-A252-E7AC001E680D}" presName="vertTwo" presStyleCnt="0"/>
      <dgm:spPr/>
    </dgm:pt>
    <dgm:pt modelId="{0A7F372C-8C0F-4775-A639-D6F72C32BE04}" type="pres">
      <dgm:prSet presAssocID="{06167707-B185-4D3F-A252-E7AC001E680D}" presName="txTwo" presStyleLbl="node2" presStyleIdx="3" presStyleCnt="4">
        <dgm:presLayoutVars>
          <dgm:chPref val="3"/>
        </dgm:presLayoutVars>
      </dgm:prSet>
      <dgm:spPr/>
      <dgm:t>
        <a:bodyPr/>
        <a:lstStyle/>
        <a:p>
          <a:endParaRPr lang="en-US"/>
        </a:p>
      </dgm:t>
    </dgm:pt>
    <dgm:pt modelId="{3B0654C9-BC6D-4E3B-8754-6FEC48D8B37B}" type="pres">
      <dgm:prSet presAssocID="{06167707-B185-4D3F-A252-E7AC001E680D}" presName="horzTwo" presStyleCnt="0"/>
      <dgm:spPr/>
    </dgm:pt>
  </dgm:ptLst>
  <dgm:cxnLst>
    <dgm:cxn modelId="{E00D4472-E3A8-4356-A3BD-30B044232007}" srcId="{55F84EAA-0EA6-483E-94B8-F5634B0E8D8A}" destId="{749CB5A9-1090-41AD-9EA0-4CB9A5C7F2B7}" srcOrd="0" destOrd="0" parTransId="{A19C1D4D-0353-4E8E-8D4B-82CAE6EB1CCA}" sibTransId="{A33EE156-38A8-4217-8DF1-1BDFDAC851F1}"/>
    <dgm:cxn modelId="{5D9395C7-8E5E-42BB-AF09-40812FACEFB6}" srcId="{749CB5A9-1090-41AD-9EA0-4CB9A5C7F2B7}" destId="{5AED9D06-64BF-4887-A376-1C040C5B518E}" srcOrd="2" destOrd="0" parTransId="{4861E79F-3788-4D78-81CD-A3F5C73F15FC}" sibTransId="{D123B6F0-064F-4D40-8A68-73E76C188C9C}"/>
    <dgm:cxn modelId="{5DD89F21-153D-48A0-81E8-D55C978E6AA1}" type="presOf" srcId="{8237548F-D226-415B-B766-315F92B24EC2}" destId="{711AD5B1-DED6-4416-819A-34C83A651813}" srcOrd="0" destOrd="0" presId="urn:microsoft.com/office/officeart/2005/8/layout/hierarchy4"/>
    <dgm:cxn modelId="{5EDC9EF1-FB08-4B62-B081-96A4DBF33603}" srcId="{749CB5A9-1090-41AD-9EA0-4CB9A5C7F2B7}" destId="{8237548F-D226-415B-B766-315F92B24EC2}" srcOrd="0" destOrd="0" parTransId="{148AF94C-A943-4175-B387-746535B0DDC8}" sibTransId="{F969CCD5-67D8-4B10-8222-F0BE10982814}"/>
    <dgm:cxn modelId="{A2BEECA2-D15D-4D83-AA37-14D31D2450E1}" type="presOf" srcId="{06167707-B185-4D3F-A252-E7AC001E680D}" destId="{0A7F372C-8C0F-4775-A639-D6F72C32BE04}" srcOrd="0" destOrd="0" presId="urn:microsoft.com/office/officeart/2005/8/layout/hierarchy4"/>
    <dgm:cxn modelId="{3756E663-E39B-471C-9455-00566D6C4F76}" type="presOf" srcId="{5AED9D06-64BF-4887-A376-1C040C5B518E}" destId="{FCD7E8D0-592E-4CE0-A597-D188F7B64085}" srcOrd="0" destOrd="0" presId="urn:microsoft.com/office/officeart/2005/8/layout/hierarchy4"/>
    <dgm:cxn modelId="{98649007-7238-4003-B0B4-02C5305FCB26}" type="presOf" srcId="{55F84EAA-0EA6-483E-94B8-F5634B0E8D8A}" destId="{1D71D9E8-BA2F-4B17-AABB-52E40FDC78CD}" srcOrd="0" destOrd="0" presId="urn:microsoft.com/office/officeart/2005/8/layout/hierarchy4"/>
    <dgm:cxn modelId="{046D0794-508D-4588-95A3-36A277EF3D70}" srcId="{749CB5A9-1090-41AD-9EA0-4CB9A5C7F2B7}" destId="{0C63C278-15AD-44B8-AA0D-214DBBAEDFA7}" srcOrd="1" destOrd="0" parTransId="{419DE944-845A-4B1F-9C7A-8F0CE0B1000A}" sibTransId="{ADD6C652-7274-4C5A-BFE3-32AA4C2CFFC3}"/>
    <dgm:cxn modelId="{A6E2712D-3DD0-4A01-8DAE-1622D4C2E5DB}" type="presOf" srcId="{749CB5A9-1090-41AD-9EA0-4CB9A5C7F2B7}" destId="{624D8FF4-469B-4677-9489-F85EAC28F11A}" srcOrd="0" destOrd="0" presId="urn:microsoft.com/office/officeart/2005/8/layout/hierarchy4"/>
    <dgm:cxn modelId="{F58EFAD4-4ABF-4151-A2CE-B96AF63A62E4}" srcId="{749CB5A9-1090-41AD-9EA0-4CB9A5C7F2B7}" destId="{06167707-B185-4D3F-A252-E7AC001E680D}" srcOrd="3" destOrd="0" parTransId="{90C801D7-FEB3-451B-919A-462D63FC3D0D}" sibTransId="{A4EC5170-FB5F-479B-B3BF-FD8BACCBFB3A}"/>
    <dgm:cxn modelId="{A938E320-BC3C-4B0A-AF85-90807D082AE1}" type="presOf" srcId="{0C63C278-15AD-44B8-AA0D-214DBBAEDFA7}" destId="{EC7CB799-6B35-4B46-9314-74B321A56A8E}" srcOrd="0" destOrd="0" presId="urn:microsoft.com/office/officeart/2005/8/layout/hierarchy4"/>
    <dgm:cxn modelId="{CC2B9EE8-28D1-4C0F-BE9C-4C1FDF9C9422}" type="presParOf" srcId="{1D71D9E8-BA2F-4B17-AABB-52E40FDC78CD}" destId="{06FEB2F1-D80A-44D8-BBB5-5A91A9DF8655}" srcOrd="0" destOrd="0" presId="urn:microsoft.com/office/officeart/2005/8/layout/hierarchy4"/>
    <dgm:cxn modelId="{8CB80A54-C0DC-4ADD-97D7-962117E2F09A}" type="presParOf" srcId="{06FEB2F1-D80A-44D8-BBB5-5A91A9DF8655}" destId="{624D8FF4-469B-4677-9489-F85EAC28F11A}" srcOrd="0" destOrd="0" presId="urn:microsoft.com/office/officeart/2005/8/layout/hierarchy4"/>
    <dgm:cxn modelId="{B7EE8F3B-168D-4D69-A925-D95952A63C10}" type="presParOf" srcId="{06FEB2F1-D80A-44D8-BBB5-5A91A9DF8655}" destId="{39700C3D-838E-4871-8925-13E63D979152}" srcOrd="1" destOrd="0" presId="urn:microsoft.com/office/officeart/2005/8/layout/hierarchy4"/>
    <dgm:cxn modelId="{1F7102AD-BE58-4FDC-ADAD-A78A240C3A99}" type="presParOf" srcId="{06FEB2F1-D80A-44D8-BBB5-5A91A9DF8655}" destId="{FFF1C1BA-0035-406D-A9D9-B6D2B817877D}" srcOrd="2" destOrd="0" presId="urn:microsoft.com/office/officeart/2005/8/layout/hierarchy4"/>
    <dgm:cxn modelId="{478D2DAE-05F1-4EC3-BED1-B4CFD775ACD9}" type="presParOf" srcId="{FFF1C1BA-0035-406D-A9D9-B6D2B817877D}" destId="{CDE739AC-1E92-4A5D-BEF3-3F1A0AF7DEB9}" srcOrd="0" destOrd="0" presId="urn:microsoft.com/office/officeart/2005/8/layout/hierarchy4"/>
    <dgm:cxn modelId="{08F37731-6628-4125-BFFC-FF19C9787081}" type="presParOf" srcId="{CDE739AC-1E92-4A5D-BEF3-3F1A0AF7DEB9}" destId="{711AD5B1-DED6-4416-819A-34C83A651813}" srcOrd="0" destOrd="0" presId="urn:microsoft.com/office/officeart/2005/8/layout/hierarchy4"/>
    <dgm:cxn modelId="{F24FC1FB-1FB2-411E-BA65-8890DF93DD28}" type="presParOf" srcId="{CDE739AC-1E92-4A5D-BEF3-3F1A0AF7DEB9}" destId="{EA8A665A-C9C0-478B-8FF1-A0BF1EB848FA}" srcOrd="1" destOrd="0" presId="urn:microsoft.com/office/officeart/2005/8/layout/hierarchy4"/>
    <dgm:cxn modelId="{00FD26D3-8A77-4FB9-9090-3F101355353D}" type="presParOf" srcId="{FFF1C1BA-0035-406D-A9D9-B6D2B817877D}" destId="{C2452BD2-EE83-4F91-B39D-457DC1F3CA3D}" srcOrd="1" destOrd="0" presId="urn:microsoft.com/office/officeart/2005/8/layout/hierarchy4"/>
    <dgm:cxn modelId="{235EF79B-7299-4F41-A12B-A1A441C8F530}" type="presParOf" srcId="{FFF1C1BA-0035-406D-A9D9-B6D2B817877D}" destId="{E14E5086-F777-4A8B-94D3-FBABC5347F7A}" srcOrd="2" destOrd="0" presId="urn:microsoft.com/office/officeart/2005/8/layout/hierarchy4"/>
    <dgm:cxn modelId="{1F4F2CD6-6BA4-41B8-8CDA-21FA5E6B0F48}" type="presParOf" srcId="{E14E5086-F777-4A8B-94D3-FBABC5347F7A}" destId="{EC7CB799-6B35-4B46-9314-74B321A56A8E}" srcOrd="0" destOrd="0" presId="urn:microsoft.com/office/officeart/2005/8/layout/hierarchy4"/>
    <dgm:cxn modelId="{44D72DD7-F247-425F-983E-CD8EF6284D53}" type="presParOf" srcId="{E14E5086-F777-4A8B-94D3-FBABC5347F7A}" destId="{BB9FB0F1-2CDE-4B17-A9D0-C69A12A68265}" srcOrd="1" destOrd="0" presId="urn:microsoft.com/office/officeart/2005/8/layout/hierarchy4"/>
    <dgm:cxn modelId="{A2746B8C-D969-4F07-8A5B-E4AB29DE93F1}" type="presParOf" srcId="{FFF1C1BA-0035-406D-A9D9-B6D2B817877D}" destId="{6A2FDDDF-64FB-4A09-986B-D4466C83EBC3}" srcOrd="3" destOrd="0" presId="urn:microsoft.com/office/officeart/2005/8/layout/hierarchy4"/>
    <dgm:cxn modelId="{7BE4630E-9E62-4418-A803-77F7F83C25AA}" type="presParOf" srcId="{FFF1C1BA-0035-406D-A9D9-B6D2B817877D}" destId="{1F8F545D-87FC-4041-A896-F7B1ECECD782}" srcOrd="4" destOrd="0" presId="urn:microsoft.com/office/officeart/2005/8/layout/hierarchy4"/>
    <dgm:cxn modelId="{E8B58AA7-F1BC-4564-8F55-79D176F1D4A0}" type="presParOf" srcId="{1F8F545D-87FC-4041-A896-F7B1ECECD782}" destId="{FCD7E8D0-592E-4CE0-A597-D188F7B64085}" srcOrd="0" destOrd="0" presId="urn:microsoft.com/office/officeart/2005/8/layout/hierarchy4"/>
    <dgm:cxn modelId="{D83A4B1E-4AE6-4434-BED4-E3DE9C341514}" type="presParOf" srcId="{1F8F545D-87FC-4041-A896-F7B1ECECD782}" destId="{B6F8640F-CA33-4FAC-9567-48A6A09AF4EA}" srcOrd="1" destOrd="0" presId="urn:microsoft.com/office/officeart/2005/8/layout/hierarchy4"/>
    <dgm:cxn modelId="{CDA8F9F4-A3FD-45E3-8803-E9DD59E3CF03}" type="presParOf" srcId="{FFF1C1BA-0035-406D-A9D9-B6D2B817877D}" destId="{01D5380D-92AB-4510-B67A-2D5AB40D7B02}" srcOrd="5" destOrd="0" presId="urn:microsoft.com/office/officeart/2005/8/layout/hierarchy4"/>
    <dgm:cxn modelId="{37EA1C8E-1D61-438E-9050-B7B26D86F19C}" type="presParOf" srcId="{FFF1C1BA-0035-406D-A9D9-B6D2B817877D}" destId="{155D5354-AEC9-44E6-9B24-8D7D400F1A20}" srcOrd="6" destOrd="0" presId="urn:microsoft.com/office/officeart/2005/8/layout/hierarchy4"/>
    <dgm:cxn modelId="{C6F41C6F-0F6F-4343-ADB9-C32C13D60BEC}" type="presParOf" srcId="{155D5354-AEC9-44E6-9B24-8D7D400F1A20}" destId="{0A7F372C-8C0F-4775-A639-D6F72C32BE04}" srcOrd="0" destOrd="0" presId="urn:microsoft.com/office/officeart/2005/8/layout/hierarchy4"/>
    <dgm:cxn modelId="{31A37688-FB68-4ACD-8A73-29B567083551}" type="presParOf" srcId="{155D5354-AEC9-44E6-9B24-8D7D400F1A20}" destId="{3B0654C9-BC6D-4E3B-8754-6FEC48D8B37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77F4283-1608-46B1-A160-277B2EB53AC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77725BCB-DA79-4A43-8173-47A87095A98B}">
      <dgm:prSet phldrT="[Text]"/>
      <dgm:spPr/>
      <dgm:t>
        <a:bodyPr/>
        <a:lstStyle/>
        <a:p>
          <a:r>
            <a:rPr lang="en-US" dirty="0" smtClean="0"/>
            <a:t>Analysis of primary &amp; secondary sources</a:t>
          </a:r>
          <a:endParaRPr lang="en-US" dirty="0"/>
        </a:p>
      </dgm:t>
    </dgm:pt>
    <dgm:pt modelId="{0BDBED2D-3423-46F5-A0E4-F779CC5577AE}" type="parTrans" cxnId="{7DC703E9-7855-4FE3-A743-DBF8D7DBF84D}">
      <dgm:prSet/>
      <dgm:spPr/>
      <dgm:t>
        <a:bodyPr/>
        <a:lstStyle/>
        <a:p>
          <a:endParaRPr lang="en-US"/>
        </a:p>
      </dgm:t>
    </dgm:pt>
    <dgm:pt modelId="{107E035B-FD37-4438-8074-B85221CFE7D6}" type="sibTrans" cxnId="{7DC703E9-7855-4FE3-A743-DBF8D7DBF84D}">
      <dgm:prSet/>
      <dgm:spPr/>
      <dgm:t>
        <a:bodyPr/>
        <a:lstStyle/>
        <a:p>
          <a:endParaRPr lang="en-US"/>
        </a:p>
      </dgm:t>
    </dgm:pt>
    <dgm:pt modelId="{9888B750-7C5E-4E5B-BA73-F1805D80A5C7}">
      <dgm:prSet phldrT="[Text]"/>
      <dgm:spPr/>
      <dgm:t>
        <a:bodyPr/>
        <a:lstStyle/>
        <a:p>
          <a:r>
            <a:rPr lang="en-US" dirty="0" smtClean="0"/>
            <a:t>Compare/</a:t>
          </a:r>
        </a:p>
        <a:p>
          <a:r>
            <a:rPr lang="en-US" dirty="0" smtClean="0"/>
            <a:t>contrast</a:t>
          </a:r>
          <a:endParaRPr lang="en-US" dirty="0"/>
        </a:p>
      </dgm:t>
    </dgm:pt>
    <dgm:pt modelId="{54046FBD-0A16-4E32-AB32-5F8EC1853A7C}" type="parTrans" cxnId="{EBDE41B0-E304-4B37-9223-EC1CAA2A7B36}">
      <dgm:prSet/>
      <dgm:spPr/>
      <dgm:t>
        <a:bodyPr/>
        <a:lstStyle/>
        <a:p>
          <a:endParaRPr lang="en-US"/>
        </a:p>
      </dgm:t>
    </dgm:pt>
    <dgm:pt modelId="{341D1D77-44BB-4200-8F10-32CB41A5EE54}" type="sibTrans" cxnId="{EBDE41B0-E304-4B37-9223-EC1CAA2A7B36}">
      <dgm:prSet/>
      <dgm:spPr/>
      <dgm:t>
        <a:bodyPr/>
        <a:lstStyle/>
        <a:p>
          <a:endParaRPr lang="en-US"/>
        </a:p>
      </dgm:t>
    </dgm:pt>
    <dgm:pt modelId="{5EC762D4-3E72-40D2-977B-D6A823FE51F7}">
      <dgm:prSet phldrT="[Text]"/>
      <dgm:spPr/>
      <dgm:t>
        <a:bodyPr/>
        <a:lstStyle/>
        <a:p>
          <a:r>
            <a:rPr lang="en-US" dirty="0" smtClean="0"/>
            <a:t>Author’s </a:t>
          </a:r>
          <a:r>
            <a:rPr lang="en-US" dirty="0" smtClean="0"/>
            <a:t>intent/view</a:t>
          </a:r>
          <a:endParaRPr lang="en-US" dirty="0"/>
        </a:p>
      </dgm:t>
    </dgm:pt>
    <dgm:pt modelId="{5C3CD1CA-2711-407C-B9AE-C362E69B3755}" type="parTrans" cxnId="{41F9E097-3464-4FD2-9E14-3D79422633A3}">
      <dgm:prSet/>
      <dgm:spPr/>
      <dgm:t>
        <a:bodyPr/>
        <a:lstStyle/>
        <a:p>
          <a:endParaRPr lang="en-US"/>
        </a:p>
      </dgm:t>
    </dgm:pt>
    <dgm:pt modelId="{578B29D7-89E7-4842-A94E-CBE7CB5F064B}" type="sibTrans" cxnId="{41F9E097-3464-4FD2-9E14-3D79422633A3}">
      <dgm:prSet/>
      <dgm:spPr/>
      <dgm:t>
        <a:bodyPr/>
        <a:lstStyle/>
        <a:p>
          <a:endParaRPr lang="en-US"/>
        </a:p>
      </dgm:t>
    </dgm:pt>
    <dgm:pt modelId="{42FEEF28-CB6E-41B1-AC9C-6F408478F4BD}">
      <dgm:prSet phldrT="[Text]"/>
      <dgm:spPr/>
      <dgm:t>
        <a:bodyPr/>
        <a:lstStyle/>
        <a:p>
          <a:r>
            <a:rPr lang="en-US" dirty="0" smtClean="0"/>
            <a:t>Historical context</a:t>
          </a:r>
          <a:endParaRPr lang="en-US" dirty="0"/>
        </a:p>
      </dgm:t>
    </dgm:pt>
    <dgm:pt modelId="{E0B2A45B-E365-4E02-818A-08AF172481DF}" type="parTrans" cxnId="{750F7CB8-33C8-439A-BB01-0780B4103C69}">
      <dgm:prSet/>
      <dgm:spPr/>
      <dgm:t>
        <a:bodyPr/>
        <a:lstStyle/>
        <a:p>
          <a:endParaRPr lang="en-US"/>
        </a:p>
      </dgm:t>
    </dgm:pt>
    <dgm:pt modelId="{B0CBC645-DD1F-446D-9AB5-1CF9258A758A}" type="sibTrans" cxnId="{750F7CB8-33C8-439A-BB01-0780B4103C69}">
      <dgm:prSet/>
      <dgm:spPr/>
      <dgm:t>
        <a:bodyPr/>
        <a:lstStyle/>
        <a:p>
          <a:endParaRPr lang="en-US"/>
        </a:p>
      </dgm:t>
    </dgm:pt>
    <dgm:pt modelId="{C43F5768-402E-4A62-9068-62F1340A92AB}" type="pres">
      <dgm:prSet presAssocID="{677F4283-1608-46B1-A160-277B2EB53ACB}" presName="cycle" presStyleCnt="0">
        <dgm:presLayoutVars>
          <dgm:chMax val="1"/>
          <dgm:dir/>
          <dgm:animLvl val="ctr"/>
          <dgm:resizeHandles val="exact"/>
        </dgm:presLayoutVars>
      </dgm:prSet>
      <dgm:spPr/>
      <dgm:t>
        <a:bodyPr/>
        <a:lstStyle/>
        <a:p>
          <a:endParaRPr lang="en-US"/>
        </a:p>
      </dgm:t>
    </dgm:pt>
    <dgm:pt modelId="{C74BA8C2-466F-4EC0-B2F9-B78C087447E0}" type="pres">
      <dgm:prSet presAssocID="{77725BCB-DA79-4A43-8173-47A87095A98B}" presName="centerShape" presStyleLbl="node0" presStyleIdx="0" presStyleCnt="1"/>
      <dgm:spPr/>
      <dgm:t>
        <a:bodyPr/>
        <a:lstStyle/>
        <a:p>
          <a:endParaRPr lang="en-US"/>
        </a:p>
      </dgm:t>
    </dgm:pt>
    <dgm:pt modelId="{0A0ECE2F-4BBF-484B-9741-1A9753817822}" type="pres">
      <dgm:prSet presAssocID="{54046FBD-0A16-4E32-AB32-5F8EC1853A7C}" presName="parTrans" presStyleLbl="bgSibTrans2D1" presStyleIdx="0" presStyleCnt="3"/>
      <dgm:spPr/>
      <dgm:t>
        <a:bodyPr/>
        <a:lstStyle/>
        <a:p>
          <a:endParaRPr lang="en-US"/>
        </a:p>
      </dgm:t>
    </dgm:pt>
    <dgm:pt modelId="{DD1DA2AD-3BAB-4102-9F47-047433524959}" type="pres">
      <dgm:prSet presAssocID="{9888B750-7C5E-4E5B-BA73-F1805D80A5C7}" presName="node" presStyleLbl="node1" presStyleIdx="0" presStyleCnt="3">
        <dgm:presLayoutVars>
          <dgm:bulletEnabled val="1"/>
        </dgm:presLayoutVars>
      </dgm:prSet>
      <dgm:spPr/>
      <dgm:t>
        <a:bodyPr/>
        <a:lstStyle/>
        <a:p>
          <a:endParaRPr lang="en-US"/>
        </a:p>
      </dgm:t>
    </dgm:pt>
    <dgm:pt modelId="{1C809379-0809-4E63-84B0-DF965529DCB7}" type="pres">
      <dgm:prSet presAssocID="{5C3CD1CA-2711-407C-B9AE-C362E69B3755}" presName="parTrans" presStyleLbl="bgSibTrans2D1" presStyleIdx="1" presStyleCnt="3"/>
      <dgm:spPr/>
      <dgm:t>
        <a:bodyPr/>
        <a:lstStyle/>
        <a:p>
          <a:endParaRPr lang="en-US"/>
        </a:p>
      </dgm:t>
    </dgm:pt>
    <dgm:pt modelId="{C869D1DC-20F5-4E8A-AA06-291AF949F89F}" type="pres">
      <dgm:prSet presAssocID="{5EC762D4-3E72-40D2-977B-D6A823FE51F7}" presName="node" presStyleLbl="node1" presStyleIdx="1" presStyleCnt="3">
        <dgm:presLayoutVars>
          <dgm:bulletEnabled val="1"/>
        </dgm:presLayoutVars>
      </dgm:prSet>
      <dgm:spPr/>
      <dgm:t>
        <a:bodyPr/>
        <a:lstStyle/>
        <a:p>
          <a:endParaRPr lang="en-US"/>
        </a:p>
      </dgm:t>
    </dgm:pt>
    <dgm:pt modelId="{0734C929-5E5E-48E1-847A-67A48D761C18}" type="pres">
      <dgm:prSet presAssocID="{E0B2A45B-E365-4E02-818A-08AF172481DF}" presName="parTrans" presStyleLbl="bgSibTrans2D1" presStyleIdx="2" presStyleCnt="3"/>
      <dgm:spPr/>
      <dgm:t>
        <a:bodyPr/>
        <a:lstStyle/>
        <a:p>
          <a:endParaRPr lang="en-US"/>
        </a:p>
      </dgm:t>
    </dgm:pt>
    <dgm:pt modelId="{47CDB790-4F89-47EA-9F6A-1A221A718A01}" type="pres">
      <dgm:prSet presAssocID="{42FEEF28-CB6E-41B1-AC9C-6F408478F4BD}" presName="node" presStyleLbl="node1" presStyleIdx="2" presStyleCnt="3">
        <dgm:presLayoutVars>
          <dgm:bulletEnabled val="1"/>
        </dgm:presLayoutVars>
      </dgm:prSet>
      <dgm:spPr/>
      <dgm:t>
        <a:bodyPr/>
        <a:lstStyle/>
        <a:p>
          <a:endParaRPr lang="en-US"/>
        </a:p>
      </dgm:t>
    </dgm:pt>
  </dgm:ptLst>
  <dgm:cxnLst>
    <dgm:cxn modelId="{41F9E097-3464-4FD2-9E14-3D79422633A3}" srcId="{77725BCB-DA79-4A43-8173-47A87095A98B}" destId="{5EC762D4-3E72-40D2-977B-D6A823FE51F7}" srcOrd="1" destOrd="0" parTransId="{5C3CD1CA-2711-407C-B9AE-C362E69B3755}" sibTransId="{578B29D7-89E7-4842-A94E-CBE7CB5F064B}"/>
    <dgm:cxn modelId="{0DD250AB-04F3-4A80-AE63-78A131B3AC0A}" type="presOf" srcId="{42FEEF28-CB6E-41B1-AC9C-6F408478F4BD}" destId="{47CDB790-4F89-47EA-9F6A-1A221A718A01}" srcOrd="0" destOrd="0" presId="urn:microsoft.com/office/officeart/2005/8/layout/radial4"/>
    <dgm:cxn modelId="{6940CE3B-42F1-47B8-A802-7045CD1E20D1}" type="presOf" srcId="{77725BCB-DA79-4A43-8173-47A87095A98B}" destId="{C74BA8C2-466F-4EC0-B2F9-B78C087447E0}" srcOrd="0" destOrd="0" presId="urn:microsoft.com/office/officeart/2005/8/layout/radial4"/>
    <dgm:cxn modelId="{D1F1ED22-1A9C-45D6-BF09-F2F2E17F33A5}" type="presOf" srcId="{E0B2A45B-E365-4E02-818A-08AF172481DF}" destId="{0734C929-5E5E-48E1-847A-67A48D761C18}" srcOrd="0" destOrd="0" presId="urn:microsoft.com/office/officeart/2005/8/layout/radial4"/>
    <dgm:cxn modelId="{7DC703E9-7855-4FE3-A743-DBF8D7DBF84D}" srcId="{677F4283-1608-46B1-A160-277B2EB53ACB}" destId="{77725BCB-DA79-4A43-8173-47A87095A98B}" srcOrd="0" destOrd="0" parTransId="{0BDBED2D-3423-46F5-A0E4-F779CC5577AE}" sibTransId="{107E035B-FD37-4438-8074-B85221CFE7D6}"/>
    <dgm:cxn modelId="{EBDE41B0-E304-4B37-9223-EC1CAA2A7B36}" srcId="{77725BCB-DA79-4A43-8173-47A87095A98B}" destId="{9888B750-7C5E-4E5B-BA73-F1805D80A5C7}" srcOrd="0" destOrd="0" parTransId="{54046FBD-0A16-4E32-AB32-5F8EC1853A7C}" sibTransId="{341D1D77-44BB-4200-8F10-32CB41A5EE54}"/>
    <dgm:cxn modelId="{7EEA74CA-F2A9-45B7-8389-FE25FBD3D2E1}" type="presOf" srcId="{54046FBD-0A16-4E32-AB32-5F8EC1853A7C}" destId="{0A0ECE2F-4BBF-484B-9741-1A9753817822}" srcOrd="0" destOrd="0" presId="urn:microsoft.com/office/officeart/2005/8/layout/radial4"/>
    <dgm:cxn modelId="{750F7CB8-33C8-439A-BB01-0780B4103C69}" srcId="{77725BCB-DA79-4A43-8173-47A87095A98B}" destId="{42FEEF28-CB6E-41B1-AC9C-6F408478F4BD}" srcOrd="2" destOrd="0" parTransId="{E0B2A45B-E365-4E02-818A-08AF172481DF}" sibTransId="{B0CBC645-DD1F-446D-9AB5-1CF9258A758A}"/>
    <dgm:cxn modelId="{481F7E38-1FDE-48C8-9FE7-69923A20B64C}" type="presOf" srcId="{5EC762D4-3E72-40D2-977B-D6A823FE51F7}" destId="{C869D1DC-20F5-4E8A-AA06-291AF949F89F}" srcOrd="0" destOrd="0" presId="urn:microsoft.com/office/officeart/2005/8/layout/radial4"/>
    <dgm:cxn modelId="{F244DAE0-DD96-44C3-AD75-7AB85EA3539A}" type="presOf" srcId="{9888B750-7C5E-4E5B-BA73-F1805D80A5C7}" destId="{DD1DA2AD-3BAB-4102-9F47-047433524959}" srcOrd="0" destOrd="0" presId="urn:microsoft.com/office/officeart/2005/8/layout/radial4"/>
    <dgm:cxn modelId="{DB22B06B-F5D7-4307-96F0-2166D8471051}" type="presOf" srcId="{677F4283-1608-46B1-A160-277B2EB53ACB}" destId="{C43F5768-402E-4A62-9068-62F1340A92AB}" srcOrd="0" destOrd="0" presId="urn:microsoft.com/office/officeart/2005/8/layout/radial4"/>
    <dgm:cxn modelId="{891A0E2B-C694-4383-AB62-43589DDB9557}" type="presOf" srcId="{5C3CD1CA-2711-407C-B9AE-C362E69B3755}" destId="{1C809379-0809-4E63-84B0-DF965529DCB7}" srcOrd="0" destOrd="0" presId="urn:microsoft.com/office/officeart/2005/8/layout/radial4"/>
    <dgm:cxn modelId="{8756A886-7999-43B4-B084-A798AEC45493}" type="presParOf" srcId="{C43F5768-402E-4A62-9068-62F1340A92AB}" destId="{C74BA8C2-466F-4EC0-B2F9-B78C087447E0}" srcOrd="0" destOrd="0" presId="urn:microsoft.com/office/officeart/2005/8/layout/radial4"/>
    <dgm:cxn modelId="{9382C47D-7244-45EE-8E4E-5AB0DB2F619C}" type="presParOf" srcId="{C43F5768-402E-4A62-9068-62F1340A92AB}" destId="{0A0ECE2F-4BBF-484B-9741-1A9753817822}" srcOrd="1" destOrd="0" presId="urn:microsoft.com/office/officeart/2005/8/layout/radial4"/>
    <dgm:cxn modelId="{E0A5D03B-49F3-4D23-9020-1CFDDC479808}" type="presParOf" srcId="{C43F5768-402E-4A62-9068-62F1340A92AB}" destId="{DD1DA2AD-3BAB-4102-9F47-047433524959}" srcOrd="2" destOrd="0" presId="urn:microsoft.com/office/officeart/2005/8/layout/radial4"/>
    <dgm:cxn modelId="{C38AD57E-0627-433F-ACE9-2957A94916AC}" type="presParOf" srcId="{C43F5768-402E-4A62-9068-62F1340A92AB}" destId="{1C809379-0809-4E63-84B0-DF965529DCB7}" srcOrd="3" destOrd="0" presId="urn:microsoft.com/office/officeart/2005/8/layout/radial4"/>
    <dgm:cxn modelId="{0D9A9E0A-4773-4103-805A-9AFD363CB67D}" type="presParOf" srcId="{C43F5768-402E-4A62-9068-62F1340A92AB}" destId="{C869D1DC-20F5-4E8A-AA06-291AF949F89F}" srcOrd="4" destOrd="0" presId="urn:microsoft.com/office/officeart/2005/8/layout/radial4"/>
    <dgm:cxn modelId="{F87F9E41-BC83-4D68-809E-37EAAE1A48E4}" type="presParOf" srcId="{C43F5768-402E-4A62-9068-62F1340A92AB}" destId="{0734C929-5E5E-48E1-847A-67A48D761C18}" srcOrd="5" destOrd="0" presId="urn:microsoft.com/office/officeart/2005/8/layout/radial4"/>
    <dgm:cxn modelId="{C16920AA-4034-4346-B6B4-49C32220A021}" type="presParOf" srcId="{C43F5768-402E-4A62-9068-62F1340A92AB}" destId="{47CDB790-4F89-47EA-9F6A-1A221A718A0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45AEC41-17A0-46D8-A76F-59431DB9A816}" type="doc">
      <dgm:prSet loTypeId="urn:microsoft.com/office/officeart/2005/8/layout/cycle2" loCatId="cycle" qsTypeId="urn:microsoft.com/office/officeart/2005/8/quickstyle/simple1" qsCatId="simple" csTypeId="urn:microsoft.com/office/officeart/2005/8/colors/colorful1" csCatId="colorful"/>
      <dgm:spPr/>
      <dgm:t>
        <a:bodyPr/>
        <a:lstStyle/>
        <a:p>
          <a:endParaRPr lang="en-US"/>
        </a:p>
      </dgm:t>
    </dgm:pt>
    <dgm:pt modelId="{FF7E71C8-F00D-453E-81A0-2B5C6152889E}">
      <dgm:prSet/>
      <dgm:spPr/>
      <dgm:t>
        <a:bodyPr/>
        <a:lstStyle/>
        <a:p>
          <a:pPr rtl="0"/>
          <a:r>
            <a:rPr lang="en-US" baseline="0" smtClean="0"/>
            <a:t>What do we want students to know and be able to do?</a:t>
          </a:r>
          <a:endParaRPr lang="en-US"/>
        </a:p>
      </dgm:t>
    </dgm:pt>
    <dgm:pt modelId="{EA62D1AA-7D58-4A59-8ED1-1402545A1CD6}" type="parTrans" cxnId="{51C558B6-3B15-439E-8B2D-B1355D96692A}">
      <dgm:prSet/>
      <dgm:spPr/>
      <dgm:t>
        <a:bodyPr/>
        <a:lstStyle/>
        <a:p>
          <a:endParaRPr lang="en-US"/>
        </a:p>
      </dgm:t>
    </dgm:pt>
    <dgm:pt modelId="{DCAEE7C6-2373-4D37-BA33-C4D87E087979}" type="sibTrans" cxnId="{51C558B6-3B15-439E-8B2D-B1355D96692A}">
      <dgm:prSet/>
      <dgm:spPr/>
      <dgm:t>
        <a:bodyPr/>
        <a:lstStyle/>
        <a:p>
          <a:endParaRPr lang="en-US"/>
        </a:p>
      </dgm:t>
    </dgm:pt>
    <dgm:pt modelId="{2F77EE2D-D5D2-4BC4-8B0A-2481B14F5DEA}" type="pres">
      <dgm:prSet presAssocID="{745AEC41-17A0-46D8-A76F-59431DB9A816}" presName="cycle" presStyleCnt="0">
        <dgm:presLayoutVars>
          <dgm:dir/>
          <dgm:resizeHandles val="exact"/>
        </dgm:presLayoutVars>
      </dgm:prSet>
      <dgm:spPr/>
    </dgm:pt>
    <dgm:pt modelId="{D7DA707E-5D11-4DAD-8C23-27087F9EAAC8}" type="pres">
      <dgm:prSet presAssocID="{FF7E71C8-F00D-453E-81A0-2B5C6152889E}" presName="node" presStyleLbl="node1" presStyleIdx="0" presStyleCnt="1">
        <dgm:presLayoutVars>
          <dgm:bulletEnabled val="1"/>
        </dgm:presLayoutVars>
      </dgm:prSet>
      <dgm:spPr/>
    </dgm:pt>
  </dgm:ptLst>
  <dgm:cxnLst>
    <dgm:cxn modelId="{51C558B6-3B15-439E-8B2D-B1355D96692A}" srcId="{745AEC41-17A0-46D8-A76F-59431DB9A816}" destId="{FF7E71C8-F00D-453E-81A0-2B5C6152889E}" srcOrd="0" destOrd="0" parTransId="{EA62D1AA-7D58-4A59-8ED1-1402545A1CD6}" sibTransId="{DCAEE7C6-2373-4D37-BA33-C4D87E087979}"/>
    <dgm:cxn modelId="{8CDDC823-B32A-4868-8807-6D4CFA605B13}" type="presOf" srcId="{745AEC41-17A0-46D8-A76F-59431DB9A816}" destId="{2F77EE2D-D5D2-4BC4-8B0A-2481B14F5DEA}" srcOrd="0" destOrd="0" presId="urn:microsoft.com/office/officeart/2005/8/layout/cycle2"/>
    <dgm:cxn modelId="{FCA449FC-66D5-4E87-8788-87735492C18A}" type="presOf" srcId="{FF7E71C8-F00D-453E-81A0-2B5C6152889E}" destId="{D7DA707E-5D11-4DAD-8C23-27087F9EAAC8}" srcOrd="0" destOrd="0" presId="urn:microsoft.com/office/officeart/2005/8/layout/cycle2"/>
    <dgm:cxn modelId="{4481149F-F2FC-443D-AC2A-1061F2BC58E7}" type="presParOf" srcId="{2F77EE2D-D5D2-4BC4-8B0A-2481B14F5DEA}" destId="{D7DA707E-5D11-4DAD-8C23-27087F9EAAC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C7FBA4F-03E0-461B-B6CC-353F3D772926}"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53E67020-2BA1-42E1-AC3C-11580517FB10}">
      <dgm:prSet phldrT="[Text]"/>
      <dgm:spPr/>
      <dgm:t>
        <a:bodyPr/>
        <a:lstStyle/>
        <a:p>
          <a:r>
            <a:rPr lang="en-US" dirty="0" smtClean="0"/>
            <a:t>Standards</a:t>
          </a:r>
          <a:endParaRPr lang="en-US" dirty="0"/>
        </a:p>
      </dgm:t>
    </dgm:pt>
    <dgm:pt modelId="{FAF3FC9A-B5F4-4F39-B44A-4AB8494FA332}" type="parTrans" cxnId="{E3112DB1-E7E6-4002-8DC3-5D297B41A09E}">
      <dgm:prSet/>
      <dgm:spPr/>
      <dgm:t>
        <a:bodyPr/>
        <a:lstStyle/>
        <a:p>
          <a:endParaRPr lang="en-US"/>
        </a:p>
      </dgm:t>
    </dgm:pt>
    <dgm:pt modelId="{BFB62FE4-44B0-4816-BFF5-ACA7219FEE90}" type="sibTrans" cxnId="{E3112DB1-E7E6-4002-8DC3-5D297B41A09E}">
      <dgm:prSet/>
      <dgm:spPr/>
      <dgm:t>
        <a:bodyPr/>
        <a:lstStyle/>
        <a:p>
          <a:endParaRPr lang="en-US"/>
        </a:p>
      </dgm:t>
    </dgm:pt>
    <dgm:pt modelId="{590EAF60-9BCF-4485-B439-6C58A0FC1167}">
      <dgm:prSet phldrT="[Text]"/>
      <dgm:spPr/>
      <dgm:t>
        <a:bodyPr/>
        <a:lstStyle/>
        <a:p>
          <a:r>
            <a:rPr lang="en-US" dirty="0" smtClean="0"/>
            <a:t>Learning Targets</a:t>
          </a:r>
          <a:endParaRPr lang="en-US" dirty="0"/>
        </a:p>
      </dgm:t>
    </dgm:pt>
    <dgm:pt modelId="{B96AC248-830C-496A-AB1A-C1B1ADA5965B}" type="parTrans" cxnId="{4887D805-DFE8-4EA8-9C73-FA1BFD318F65}">
      <dgm:prSet/>
      <dgm:spPr/>
      <dgm:t>
        <a:bodyPr/>
        <a:lstStyle/>
        <a:p>
          <a:endParaRPr lang="en-US"/>
        </a:p>
      </dgm:t>
    </dgm:pt>
    <dgm:pt modelId="{BBA08286-13F5-4FB2-B680-0963580120BB}" type="sibTrans" cxnId="{4887D805-DFE8-4EA8-9C73-FA1BFD318F65}">
      <dgm:prSet/>
      <dgm:spPr/>
      <dgm:t>
        <a:bodyPr/>
        <a:lstStyle/>
        <a:p>
          <a:endParaRPr lang="en-US"/>
        </a:p>
      </dgm:t>
    </dgm:pt>
    <dgm:pt modelId="{DABD5393-339F-4FDE-8A7C-D63873EB0926}">
      <dgm:prSet phldrT="[Text]"/>
      <dgm:spPr/>
      <dgm:t>
        <a:bodyPr/>
        <a:lstStyle/>
        <a:p>
          <a:r>
            <a:rPr lang="en-US" dirty="0" smtClean="0"/>
            <a:t>Assessments</a:t>
          </a:r>
          <a:endParaRPr lang="en-US" dirty="0"/>
        </a:p>
      </dgm:t>
    </dgm:pt>
    <dgm:pt modelId="{98E56100-A540-4F7E-8701-9CC06A658FDF}" type="parTrans" cxnId="{C8349093-BB25-40EC-A709-A97DD4A3A262}">
      <dgm:prSet/>
      <dgm:spPr/>
      <dgm:t>
        <a:bodyPr/>
        <a:lstStyle/>
        <a:p>
          <a:endParaRPr lang="en-US"/>
        </a:p>
      </dgm:t>
    </dgm:pt>
    <dgm:pt modelId="{9D0E0F21-C1F3-48BD-B07E-2DA31CFA8824}" type="sibTrans" cxnId="{C8349093-BB25-40EC-A709-A97DD4A3A262}">
      <dgm:prSet/>
      <dgm:spPr/>
      <dgm:t>
        <a:bodyPr/>
        <a:lstStyle/>
        <a:p>
          <a:endParaRPr lang="en-US"/>
        </a:p>
      </dgm:t>
    </dgm:pt>
    <dgm:pt modelId="{EBB955AC-F87F-4904-BA67-B91DF1196714}" type="pres">
      <dgm:prSet presAssocID="{3C7FBA4F-03E0-461B-B6CC-353F3D772926}" presName="Name0" presStyleCnt="0">
        <dgm:presLayoutVars>
          <dgm:dir/>
          <dgm:animLvl val="lvl"/>
          <dgm:resizeHandles val="exact"/>
        </dgm:presLayoutVars>
      </dgm:prSet>
      <dgm:spPr/>
    </dgm:pt>
    <dgm:pt modelId="{D46DFAB8-48C6-483D-B1D7-83DF245DA67B}" type="pres">
      <dgm:prSet presAssocID="{DABD5393-339F-4FDE-8A7C-D63873EB0926}" presName="boxAndChildren" presStyleCnt="0"/>
      <dgm:spPr/>
    </dgm:pt>
    <dgm:pt modelId="{37EA3516-3A16-4D07-98F2-90727F404B05}" type="pres">
      <dgm:prSet presAssocID="{DABD5393-339F-4FDE-8A7C-D63873EB0926}" presName="parentTextBox" presStyleLbl="node1" presStyleIdx="0" presStyleCnt="3"/>
      <dgm:spPr/>
    </dgm:pt>
    <dgm:pt modelId="{50238F0D-BCDA-4F19-B81E-8492667D0A18}" type="pres">
      <dgm:prSet presAssocID="{BBA08286-13F5-4FB2-B680-0963580120BB}" presName="sp" presStyleCnt="0"/>
      <dgm:spPr/>
    </dgm:pt>
    <dgm:pt modelId="{F107A4FD-33E7-45BF-9B29-CB36D5A78A9E}" type="pres">
      <dgm:prSet presAssocID="{590EAF60-9BCF-4485-B439-6C58A0FC1167}" presName="arrowAndChildren" presStyleCnt="0"/>
      <dgm:spPr/>
    </dgm:pt>
    <dgm:pt modelId="{CFBA1545-BFE4-41DB-B056-CBF3635E6936}" type="pres">
      <dgm:prSet presAssocID="{590EAF60-9BCF-4485-B439-6C58A0FC1167}" presName="parentTextArrow" presStyleLbl="node1" presStyleIdx="1" presStyleCnt="3"/>
      <dgm:spPr/>
    </dgm:pt>
    <dgm:pt modelId="{95C44261-212D-4360-A42A-CDD08F32509A}" type="pres">
      <dgm:prSet presAssocID="{BFB62FE4-44B0-4816-BFF5-ACA7219FEE90}" presName="sp" presStyleCnt="0"/>
      <dgm:spPr/>
    </dgm:pt>
    <dgm:pt modelId="{9EACB68E-DC98-4EE8-BE8B-B441D660C319}" type="pres">
      <dgm:prSet presAssocID="{53E67020-2BA1-42E1-AC3C-11580517FB10}" presName="arrowAndChildren" presStyleCnt="0"/>
      <dgm:spPr/>
    </dgm:pt>
    <dgm:pt modelId="{C998D115-0D36-4E97-A906-EB62DCF0AE2A}" type="pres">
      <dgm:prSet presAssocID="{53E67020-2BA1-42E1-AC3C-11580517FB10}" presName="parentTextArrow" presStyleLbl="node1" presStyleIdx="2" presStyleCnt="3"/>
      <dgm:spPr/>
    </dgm:pt>
  </dgm:ptLst>
  <dgm:cxnLst>
    <dgm:cxn modelId="{C8349093-BB25-40EC-A709-A97DD4A3A262}" srcId="{3C7FBA4F-03E0-461B-B6CC-353F3D772926}" destId="{DABD5393-339F-4FDE-8A7C-D63873EB0926}" srcOrd="2" destOrd="0" parTransId="{98E56100-A540-4F7E-8701-9CC06A658FDF}" sibTransId="{9D0E0F21-C1F3-48BD-B07E-2DA31CFA8824}"/>
    <dgm:cxn modelId="{0DBB133E-9DEC-48BD-B973-9C4641E0678C}" type="presOf" srcId="{DABD5393-339F-4FDE-8A7C-D63873EB0926}" destId="{37EA3516-3A16-4D07-98F2-90727F404B05}" srcOrd="0" destOrd="0" presId="urn:microsoft.com/office/officeart/2005/8/layout/process4"/>
    <dgm:cxn modelId="{1FB3CB2D-D1B0-49D4-B963-559B17917C88}" type="presOf" srcId="{3C7FBA4F-03E0-461B-B6CC-353F3D772926}" destId="{EBB955AC-F87F-4904-BA67-B91DF1196714}" srcOrd="0" destOrd="0" presId="urn:microsoft.com/office/officeart/2005/8/layout/process4"/>
    <dgm:cxn modelId="{E3112DB1-E7E6-4002-8DC3-5D297B41A09E}" srcId="{3C7FBA4F-03E0-461B-B6CC-353F3D772926}" destId="{53E67020-2BA1-42E1-AC3C-11580517FB10}" srcOrd="0" destOrd="0" parTransId="{FAF3FC9A-B5F4-4F39-B44A-4AB8494FA332}" sibTransId="{BFB62FE4-44B0-4816-BFF5-ACA7219FEE90}"/>
    <dgm:cxn modelId="{60D37204-071C-4A38-93C1-0A6ED11B89CF}" type="presOf" srcId="{53E67020-2BA1-42E1-AC3C-11580517FB10}" destId="{C998D115-0D36-4E97-A906-EB62DCF0AE2A}" srcOrd="0" destOrd="0" presId="urn:microsoft.com/office/officeart/2005/8/layout/process4"/>
    <dgm:cxn modelId="{E019DF94-1787-43C7-8114-538A0559CC38}" type="presOf" srcId="{590EAF60-9BCF-4485-B439-6C58A0FC1167}" destId="{CFBA1545-BFE4-41DB-B056-CBF3635E6936}" srcOrd="0" destOrd="0" presId="urn:microsoft.com/office/officeart/2005/8/layout/process4"/>
    <dgm:cxn modelId="{4887D805-DFE8-4EA8-9C73-FA1BFD318F65}" srcId="{3C7FBA4F-03E0-461B-B6CC-353F3D772926}" destId="{590EAF60-9BCF-4485-B439-6C58A0FC1167}" srcOrd="1" destOrd="0" parTransId="{B96AC248-830C-496A-AB1A-C1B1ADA5965B}" sibTransId="{BBA08286-13F5-4FB2-B680-0963580120BB}"/>
    <dgm:cxn modelId="{B8E659B8-4B2A-4051-91CA-3D5CCD6DD0B8}" type="presParOf" srcId="{EBB955AC-F87F-4904-BA67-B91DF1196714}" destId="{D46DFAB8-48C6-483D-B1D7-83DF245DA67B}" srcOrd="0" destOrd="0" presId="urn:microsoft.com/office/officeart/2005/8/layout/process4"/>
    <dgm:cxn modelId="{D1FF40A5-2485-4975-9176-1EA22AC442F2}" type="presParOf" srcId="{D46DFAB8-48C6-483D-B1D7-83DF245DA67B}" destId="{37EA3516-3A16-4D07-98F2-90727F404B05}" srcOrd="0" destOrd="0" presId="urn:microsoft.com/office/officeart/2005/8/layout/process4"/>
    <dgm:cxn modelId="{A10CE9A0-AE40-4BE2-8508-C4840792F113}" type="presParOf" srcId="{EBB955AC-F87F-4904-BA67-B91DF1196714}" destId="{50238F0D-BCDA-4F19-B81E-8492667D0A18}" srcOrd="1" destOrd="0" presId="urn:microsoft.com/office/officeart/2005/8/layout/process4"/>
    <dgm:cxn modelId="{926A879A-7B3A-4C83-B032-ED9DD06AF273}" type="presParOf" srcId="{EBB955AC-F87F-4904-BA67-B91DF1196714}" destId="{F107A4FD-33E7-45BF-9B29-CB36D5A78A9E}" srcOrd="2" destOrd="0" presId="urn:microsoft.com/office/officeart/2005/8/layout/process4"/>
    <dgm:cxn modelId="{40A6B343-7475-48DA-A316-B8CFA635FB19}" type="presParOf" srcId="{F107A4FD-33E7-45BF-9B29-CB36D5A78A9E}" destId="{CFBA1545-BFE4-41DB-B056-CBF3635E6936}" srcOrd="0" destOrd="0" presId="urn:microsoft.com/office/officeart/2005/8/layout/process4"/>
    <dgm:cxn modelId="{EEA94DEA-F38F-4274-9927-88625290F638}" type="presParOf" srcId="{EBB955AC-F87F-4904-BA67-B91DF1196714}" destId="{95C44261-212D-4360-A42A-CDD08F32509A}" srcOrd="3" destOrd="0" presId="urn:microsoft.com/office/officeart/2005/8/layout/process4"/>
    <dgm:cxn modelId="{D64DFFCB-DCDE-401C-8E6E-1E7D9A358007}" type="presParOf" srcId="{EBB955AC-F87F-4904-BA67-B91DF1196714}" destId="{9EACB68E-DC98-4EE8-BE8B-B441D660C319}" srcOrd="4" destOrd="0" presId="urn:microsoft.com/office/officeart/2005/8/layout/process4"/>
    <dgm:cxn modelId="{30B99AC5-6420-4405-AD30-94CDCB78D5ED}" type="presParOf" srcId="{9EACB68E-DC98-4EE8-BE8B-B441D660C319}" destId="{C998D115-0D36-4E97-A906-EB62DCF0AE2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D975125-B7ED-46AD-B331-0ED3D65830B4}" type="doc">
      <dgm:prSet loTypeId="urn:microsoft.com/office/officeart/2005/8/layout/hierarchy4" loCatId="hierarchy" qsTypeId="urn:microsoft.com/office/officeart/2005/8/quickstyle/simple5" qsCatId="simple" csTypeId="urn:microsoft.com/office/officeart/2005/8/colors/colorful1" csCatId="colorful" phldr="1"/>
      <dgm:spPr/>
      <dgm:t>
        <a:bodyPr/>
        <a:lstStyle/>
        <a:p>
          <a:endParaRPr lang="en-US"/>
        </a:p>
      </dgm:t>
    </dgm:pt>
    <dgm:pt modelId="{4856927A-228F-496A-B90A-83BB53133827}">
      <dgm:prSet custT="1"/>
      <dgm:spPr/>
      <dgm:t>
        <a:bodyPr/>
        <a:lstStyle/>
        <a:p>
          <a:pPr rtl="0"/>
          <a:r>
            <a:rPr lang="en-US" sz="5900" baseline="0" dirty="0" smtClean="0"/>
            <a:t>Clear? </a:t>
          </a:r>
        </a:p>
        <a:p>
          <a:pPr rtl="0"/>
          <a:r>
            <a:rPr lang="en-US" sz="3600" baseline="0" dirty="0" smtClean="0"/>
            <a:t>(student-friendly language)</a:t>
          </a:r>
          <a:endParaRPr lang="en-US" sz="3600" dirty="0"/>
        </a:p>
      </dgm:t>
    </dgm:pt>
    <dgm:pt modelId="{E750C4C6-D025-45B8-B05D-D505DE548819}" type="parTrans" cxnId="{27D55C78-3718-48E1-A4B6-2D45273D089F}">
      <dgm:prSet/>
      <dgm:spPr/>
      <dgm:t>
        <a:bodyPr/>
        <a:lstStyle/>
        <a:p>
          <a:endParaRPr lang="en-US"/>
        </a:p>
      </dgm:t>
    </dgm:pt>
    <dgm:pt modelId="{583398B0-9FC9-4124-BDE8-637692F9F390}" type="sibTrans" cxnId="{27D55C78-3718-48E1-A4B6-2D45273D089F}">
      <dgm:prSet/>
      <dgm:spPr/>
      <dgm:t>
        <a:bodyPr/>
        <a:lstStyle/>
        <a:p>
          <a:endParaRPr lang="en-US"/>
        </a:p>
      </dgm:t>
    </dgm:pt>
    <dgm:pt modelId="{C276FC5D-92A1-4C9F-9630-008645FAEBA6}">
      <dgm:prSet/>
      <dgm:spPr/>
      <dgm:t>
        <a:bodyPr/>
        <a:lstStyle/>
        <a:p>
          <a:pPr rtl="0"/>
          <a:r>
            <a:rPr lang="en-US" baseline="0" smtClean="0"/>
            <a:t>Focused?</a:t>
          </a:r>
          <a:endParaRPr lang="en-US"/>
        </a:p>
      </dgm:t>
    </dgm:pt>
    <dgm:pt modelId="{F7BB5E3A-B10C-41DB-9D96-193711CFB0E3}" type="parTrans" cxnId="{0B97BD78-4753-42D2-898A-4536F3EB7CA5}">
      <dgm:prSet/>
      <dgm:spPr/>
      <dgm:t>
        <a:bodyPr/>
        <a:lstStyle/>
        <a:p>
          <a:endParaRPr lang="en-US"/>
        </a:p>
      </dgm:t>
    </dgm:pt>
    <dgm:pt modelId="{EBED86AC-2036-49DB-9475-2EF6D6A321B7}" type="sibTrans" cxnId="{0B97BD78-4753-42D2-898A-4536F3EB7CA5}">
      <dgm:prSet/>
      <dgm:spPr/>
      <dgm:t>
        <a:bodyPr/>
        <a:lstStyle/>
        <a:p>
          <a:endParaRPr lang="en-US"/>
        </a:p>
      </dgm:t>
    </dgm:pt>
    <dgm:pt modelId="{3A496CC3-C48A-4316-A357-C1EBC2E8D297}">
      <dgm:prSet/>
      <dgm:spPr/>
      <dgm:t>
        <a:bodyPr/>
        <a:lstStyle/>
        <a:p>
          <a:pPr rtl="0"/>
          <a:r>
            <a:rPr lang="en-US" baseline="0" smtClean="0"/>
            <a:t>Appropriate?</a:t>
          </a:r>
          <a:endParaRPr lang="en-US"/>
        </a:p>
      </dgm:t>
    </dgm:pt>
    <dgm:pt modelId="{AB8BD0D6-A375-4CC7-83D3-66473CC7230C}" type="parTrans" cxnId="{2DDE3700-1BCF-4BD9-8765-5C6929761723}">
      <dgm:prSet/>
      <dgm:spPr/>
      <dgm:t>
        <a:bodyPr/>
        <a:lstStyle/>
        <a:p>
          <a:endParaRPr lang="en-US"/>
        </a:p>
      </dgm:t>
    </dgm:pt>
    <dgm:pt modelId="{69AF3C51-896A-495E-BD59-0054C43349A3}" type="sibTrans" cxnId="{2DDE3700-1BCF-4BD9-8765-5C6929761723}">
      <dgm:prSet/>
      <dgm:spPr/>
      <dgm:t>
        <a:bodyPr/>
        <a:lstStyle/>
        <a:p>
          <a:endParaRPr lang="en-US"/>
        </a:p>
      </dgm:t>
    </dgm:pt>
    <dgm:pt modelId="{B169D2FA-54E8-40AF-B808-61A641AE116B}" type="pres">
      <dgm:prSet presAssocID="{1D975125-B7ED-46AD-B331-0ED3D65830B4}" presName="Name0" presStyleCnt="0">
        <dgm:presLayoutVars>
          <dgm:chPref val="1"/>
          <dgm:dir/>
          <dgm:animOne val="branch"/>
          <dgm:animLvl val="lvl"/>
          <dgm:resizeHandles/>
        </dgm:presLayoutVars>
      </dgm:prSet>
      <dgm:spPr/>
      <dgm:t>
        <a:bodyPr/>
        <a:lstStyle/>
        <a:p>
          <a:endParaRPr lang="en-US"/>
        </a:p>
      </dgm:t>
    </dgm:pt>
    <dgm:pt modelId="{15DF8330-EDF6-48F5-A04A-E36CA5DE919C}" type="pres">
      <dgm:prSet presAssocID="{4856927A-228F-496A-B90A-83BB53133827}" presName="vertOne" presStyleCnt="0"/>
      <dgm:spPr/>
      <dgm:t>
        <a:bodyPr/>
        <a:lstStyle/>
        <a:p>
          <a:endParaRPr lang="en-US"/>
        </a:p>
      </dgm:t>
    </dgm:pt>
    <dgm:pt modelId="{537ABF04-905A-4007-B44E-B244B24BF094}" type="pres">
      <dgm:prSet presAssocID="{4856927A-228F-496A-B90A-83BB53133827}" presName="txOne" presStyleLbl="node0" presStyleIdx="0" presStyleCnt="1">
        <dgm:presLayoutVars>
          <dgm:chPref val="3"/>
        </dgm:presLayoutVars>
      </dgm:prSet>
      <dgm:spPr/>
      <dgm:t>
        <a:bodyPr/>
        <a:lstStyle/>
        <a:p>
          <a:endParaRPr lang="en-US"/>
        </a:p>
      </dgm:t>
    </dgm:pt>
    <dgm:pt modelId="{682B1CA1-5737-416C-B58C-B01CAA5FFF6A}" type="pres">
      <dgm:prSet presAssocID="{4856927A-228F-496A-B90A-83BB53133827}" presName="parTransOne" presStyleCnt="0"/>
      <dgm:spPr/>
      <dgm:t>
        <a:bodyPr/>
        <a:lstStyle/>
        <a:p>
          <a:endParaRPr lang="en-US"/>
        </a:p>
      </dgm:t>
    </dgm:pt>
    <dgm:pt modelId="{BE6AB564-5152-4452-B15C-05052133834C}" type="pres">
      <dgm:prSet presAssocID="{4856927A-228F-496A-B90A-83BB53133827}" presName="horzOne" presStyleCnt="0"/>
      <dgm:spPr/>
      <dgm:t>
        <a:bodyPr/>
        <a:lstStyle/>
        <a:p>
          <a:endParaRPr lang="en-US"/>
        </a:p>
      </dgm:t>
    </dgm:pt>
    <dgm:pt modelId="{9A4BB04D-D0D4-4D5B-9E6D-7F6B565621F7}" type="pres">
      <dgm:prSet presAssocID="{C276FC5D-92A1-4C9F-9630-008645FAEBA6}" presName="vertTwo" presStyleCnt="0"/>
      <dgm:spPr/>
      <dgm:t>
        <a:bodyPr/>
        <a:lstStyle/>
        <a:p>
          <a:endParaRPr lang="en-US"/>
        </a:p>
      </dgm:t>
    </dgm:pt>
    <dgm:pt modelId="{9E288106-35C8-4CDB-952A-58823D653805}" type="pres">
      <dgm:prSet presAssocID="{C276FC5D-92A1-4C9F-9630-008645FAEBA6}" presName="txTwo" presStyleLbl="node2" presStyleIdx="0" presStyleCnt="2">
        <dgm:presLayoutVars>
          <dgm:chPref val="3"/>
        </dgm:presLayoutVars>
      </dgm:prSet>
      <dgm:spPr/>
      <dgm:t>
        <a:bodyPr/>
        <a:lstStyle/>
        <a:p>
          <a:endParaRPr lang="en-US"/>
        </a:p>
      </dgm:t>
    </dgm:pt>
    <dgm:pt modelId="{6D5CCC49-2508-418F-90DC-CC8A588D046F}" type="pres">
      <dgm:prSet presAssocID="{C276FC5D-92A1-4C9F-9630-008645FAEBA6}" presName="horzTwo" presStyleCnt="0"/>
      <dgm:spPr/>
      <dgm:t>
        <a:bodyPr/>
        <a:lstStyle/>
        <a:p>
          <a:endParaRPr lang="en-US"/>
        </a:p>
      </dgm:t>
    </dgm:pt>
    <dgm:pt modelId="{9D11981D-6B2F-41AE-B910-1AB18F6C56E0}" type="pres">
      <dgm:prSet presAssocID="{EBED86AC-2036-49DB-9475-2EF6D6A321B7}" presName="sibSpaceTwo" presStyleCnt="0"/>
      <dgm:spPr/>
      <dgm:t>
        <a:bodyPr/>
        <a:lstStyle/>
        <a:p>
          <a:endParaRPr lang="en-US"/>
        </a:p>
      </dgm:t>
    </dgm:pt>
    <dgm:pt modelId="{DA6C16FC-C414-4D63-8C1D-DC520B6E2084}" type="pres">
      <dgm:prSet presAssocID="{3A496CC3-C48A-4316-A357-C1EBC2E8D297}" presName="vertTwo" presStyleCnt="0"/>
      <dgm:spPr/>
      <dgm:t>
        <a:bodyPr/>
        <a:lstStyle/>
        <a:p>
          <a:endParaRPr lang="en-US"/>
        </a:p>
      </dgm:t>
    </dgm:pt>
    <dgm:pt modelId="{A716102C-0136-4D3E-AC48-DDDB74214111}" type="pres">
      <dgm:prSet presAssocID="{3A496CC3-C48A-4316-A357-C1EBC2E8D297}" presName="txTwo" presStyleLbl="node2" presStyleIdx="1" presStyleCnt="2">
        <dgm:presLayoutVars>
          <dgm:chPref val="3"/>
        </dgm:presLayoutVars>
      </dgm:prSet>
      <dgm:spPr/>
      <dgm:t>
        <a:bodyPr/>
        <a:lstStyle/>
        <a:p>
          <a:endParaRPr lang="en-US"/>
        </a:p>
      </dgm:t>
    </dgm:pt>
    <dgm:pt modelId="{50183765-1ADD-4E37-A1B2-DD3D5E660998}" type="pres">
      <dgm:prSet presAssocID="{3A496CC3-C48A-4316-A357-C1EBC2E8D297}" presName="horzTwo" presStyleCnt="0"/>
      <dgm:spPr/>
      <dgm:t>
        <a:bodyPr/>
        <a:lstStyle/>
        <a:p>
          <a:endParaRPr lang="en-US"/>
        </a:p>
      </dgm:t>
    </dgm:pt>
  </dgm:ptLst>
  <dgm:cxnLst>
    <dgm:cxn modelId="{6228C094-0783-4B38-8866-E0C14E12121F}" type="presOf" srcId="{3A496CC3-C48A-4316-A357-C1EBC2E8D297}" destId="{A716102C-0136-4D3E-AC48-DDDB74214111}" srcOrd="0" destOrd="0" presId="urn:microsoft.com/office/officeart/2005/8/layout/hierarchy4"/>
    <dgm:cxn modelId="{0B97BD78-4753-42D2-898A-4536F3EB7CA5}" srcId="{4856927A-228F-496A-B90A-83BB53133827}" destId="{C276FC5D-92A1-4C9F-9630-008645FAEBA6}" srcOrd="0" destOrd="0" parTransId="{F7BB5E3A-B10C-41DB-9D96-193711CFB0E3}" sibTransId="{EBED86AC-2036-49DB-9475-2EF6D6A321B7}"/>
    <dgm:cxn modelId="{461AEC48-2BFE-450E-98E8-116BF2BF3D83}" type="presOf" srcId="{4856927A-228F-496A-B90A-83BB53133827}" destId="{537ABF04-905A-4007-B44E-B244B24BF094}" srcOrd="0" destOrd="0" presId="urn:microsoft.com/office/officeart/2005/8/layout/hierarchy4"/>
    <dgm:cxn modelId="{27D55C78-3718-48E1-A4B6-2D45273D089F}" srcId="{1D975125-B7ED-46AD-B331-0ED3D65830B4}" destId="{4856927A-228F-496A-B90A-83BB53133827}" srcOrd="0" destOrd="0" parTransId="{E750C4C6-D025-45B8-B05D-D505DE548819}" sibTransId="{583398B0-9FC9-4124-BDE8-637692F9F390}"/>
    <dgm:cxn modelId="{60CD2B63-A69B-4059-9D63-B6F354FD3328}" type="presOf" srcId="{1D975125-B7ED-46AD-B331-0ED3D65830B4}" destId="{B169D2FA-54E8-40AF-B808-61A641AE116B}" srcOrd="0" destOrd="0" presId="urn:microsoft.com/office/officeart/2005/8/layout/hierarchy4"/>
    <dgm:cxn modelId="{19B248FB-2C95-449A-9CED-F7AA4706F922}" type="presOf" srcId="{C276FC5D-92A1-4C9F-9630-008645FAEBA6}" destId="{9E288106-35C8-4CDB-952A-58823D653805}" srcOrd="0" destOrd="0" presId="urn:microsoft.com/office/officeart/2005/8/layout/hierarchy4"/>
    <dgm:cxn modelId="{2DDE3700-1BCF-4BD9-8765-5C6929761723}" srcId="{4856927A-228F-496A-B90A-83BB53133827}" destId="{3A496CC3-C48A-4316-A357-C1EBC2E8D297}" srcOrd="1" destOrd="0" parTransId="{AB8BD0D6-A375-4CC7-83D3-66473CC7230C}" sibTransId="{69AF3C51-896A-495E-BD59-0054C43349A3}"/>
    <dgm:cxn modelId="{77351165-C046-4C50-9FF3-AEF6792AACF9}" type="presParOf" srcId="{B169D2FA-54E8-40AF-B808-61A641AE116B}" destId="{15DF8330-EDF6-48F5-A04A-E36CA5DE919C}" srcOrd="0" destOrd="0" presId="urn:microsoft.com/office/officeart/2005/8/layout/hierarchy4"/>
    <dgm:cxn modelId="{354EF615-3E0F-4AB4-B47F-485280E07AE1}" type="presParOf" srcId="{15DF8330-EDF6-48F5-A04A-E36CA5DE919C}" destId="{537ABF04-905A-4007-B44E-B244B24BF094}" srcOrd="0" destOrd="0" presId="urn:microsoft.com/office/officeart/2005/8/layout/hierarchy4"/>
    <dgm:cxn modelId="{0A51B125-12D2-458D-975D-98E440B11014}" type="presParOf" srcId="{15DF8330-EDF6-48F5-A04A-E36CA5DE919C}" destId="{682B1CA1-5737-416C-B58C-B01CAA5FFF6A}" srcOrd="1" destOrd="0" presId="urn:microsoft.com/office/officeart/2005/8/layout/hierarchy4"/>
    <dgm:cxn modelId="{8D26F2AC-657A-4CE1-91C1-C7ECB32675BF}" type="presParOf" srcId="{15DF8330-EDF6-48F5-A04A-E36CA5DE919C}" destId="{BE6AB564-5152-4452-B15C-05052133834C}" srcOrd="2" destOrd="0" presId="urn:microsoft.com/office/officeart/2005/8/layout/hierarchy4"/>
    <dgm:cxn modelId="{6551692E-7C49-4139-B9A6-7211F4DEB088}" type="presParOf" srcId="{BE6AB564-5152-4452-B15C-05052133834C}" destId="{9A4BB04D-D0D4-4D5B-9E6D-7F6B565621F7}" srcOrd="0" destOrd="0" presId="urn:microsoft.com/office/officeart/2005/8/layout/hierarchy4"/>
    <dgm:cxn modelId="{055732C1-AF87-498F-AFD4-B9A57F4C2E9E}" type="presParOf" srcId="{9A4BB04D-D0D4-4D5B-9E6D-7F6B565621F7}" destId="{9E288106-35C8-4CDB-952A-58823D653805}" srcOrd="0" destOrd="0" presId="urn:microsoft.com/office/officeart/2005/8/layout/hierarchy4"/>
    <dgm:cxn modelId="{1DDBD900-0914-4D90-A9F9-333F3B8B9C34}" type="presParOf" srcId="{9A4BB04D-D0D4-4D5B-9E6D-7F6B565621F7}" destId="{6D5CCC49-2508-418F-90DC-CC8A588D046F}" srcOrd="1" destOrd="0" presId="urn:microsoft.com/office/officeart/2005/8/layout/hierarchy4"/>
    <dgm:cxn modelId="{B01B98BA-F321-41C5-94FA-E89EDA081432}" type="presParOf" srcId="{BE6AB564-5152-4452-B15C-05052133834C}" destId="{9D11981D-6B2F-41AE-B910-1AB18F6C56E0}" srcOrd="1" destOrd="0" presId="urn:microsoft.com/office/officeart/2005/8/layout/hierarchy4"/>
    <dgm:cxn modelId="{A1FD7D6F-7C42-4FAD-AD16-8C909F3E8149}" type="presParOf" srcId="{BE6AB564-5152-4452-B15C-05052133834C}" destId="{DA6C16FC-C414-4D63-8C1D-DC520B6E2084}" srcOrd="2" destOrd="0" presId="urn:microsoft.com/office/officeart/2005/8/layout/hierarchy4"/>
    <dgm:cxn modelId="{A9AB0F65-CD62-4FCC-9D0F-A52DA4CA5168}" type="presParOf" srcId="{DA6C16FC-C414-4D63-8C1D-DC520B6E2084}" destId="{A716102C-0136-4D3E-AC48-DDDB74214111}" srcOrd="0" destOrd="0" presId="urn:microsoft.com/office/officeart/2005/8/layout/hierarchy4"/>
    <dgm:cxn modelId="{6AE76B54-E77A-4A20-B4B6-C1D5F49535E7}" type="presParOf" srcId="{DA6C16FC-C414-4D63-8C1D-DC520B6E2084}" destId="{50183765-1ADD-4E37-A1B2-DD3D5E66099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217E996-6C33-49D1-9FC5-7908B6445F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99BB13CE-669A-4097-88D0-213C78C5FDF4}">
      <dgm:prSet/>
      <dgm:spPr/>
      <dgm:t>
        <a:bodyPr/>
        <a:lstStyle/>
        <a:p>
          <a:pPr rtl="0"/>
          <a:r>
            <a:rPr lang="en-US" baseline="0" smtClean="0"/>
            <a:t>Inferencing at 2</a:t>
          </a:r>
          <a:r>
            <a:rPr lang="en-US" baseline="30000" smtClean="0"/>
            <a:t>nd</a:t>
          </a:r>
          <a:r>
            <a:rPr lang="en-US" baseline="0" smtClean="0"/>
            <a:t> grade</a:t>
          </a:r>
          <a:endParaRPr lang="en-US"/>
        </a:p>
      </dgm:t>
    </dgm:pt>
    <dgm:pt modelId="{E4E10038-63A7-490E-807E-BC6C62BF37DD}" type="parTrans" cxnId="{A1938EA3-EC63-4F53-8B60-0C7703E8239C}">
      <dgm:prSet/>
      <dgm:spPr/>
      <dgm:t>
        <a:bodyPr/>
        <a:lstStyle/>
        <a:p>
          <a:endParaRPr lang="en-US"/>
        </a:p>
      </dgm:t>
    </dgm:pt>
    <dgm:pt modelId="{95FF81CC-FE76-4725-8BD1-C553119F3910}" type="sibTrans" cxnId="{A1938EA3-EC63-4F53-8B60-0C7703E8239C}">
      <dgm:prSet/>
      <dgm:spPr/>
      <dgm:t>
        <a:bodyPr/>
        <a:lstStyle/>
        <a:p>
          <a:endParaRPr lang="en-US"/>
        </a:p>
      </dgm:t>
    </dgm:pt>
    <dgm:pt modelId="{1C7657EC-BE8C-42C3-BFD2-13BC75811191}">
      <dgm:prSet/>
      <dgm:spPr/>
      <dgm:t>
        <a:bodyPr/>
        <a:lstStyle/>
        <a:p>
          <a:pPr rtl="0"/>
          <a:r>
            <a:rPr lang="en-US" baseline="0" dirty="0" smtClean="0"/>
            <a:t>I can make good inferences. This means I can make a </a:t>
          </a:r>
          <a:r>
            <a:rPr lang="en-US" baseline="0" dirty="0" smtClean="0"/>
            <a:t>really good guess </a:t>
          </a:r>
          <a:r>
            <a:rPr lang="en-US" baseline="0" dirty="0" smtClean="0"/>
            <a:t>based on </a:t>
          </a:r>
          <a:r>
            <a:rPr lang="en-US" baseline="0" dirty="0" smtClean="0"/>
            <a:t>clues from what I read. </a:t>
          </a:r>
          <a:endParaRPr lang="en-US" dirty="0"/>
        </a:p>
      </dgm:t>
    </dgm:pt>
    <dgm:pt modelId="{D9A09201-35F4-43C0-8B04-F9877AA37CBD}" type="parTrans" cxnId="{400F138B-B178-4470-A027-2C4153AAAA04}">
      <dgm:prSet/>
      <dgm:spPr/>
      <dgm:t>
        <a:bodyPr/>
        <a:lstStyle/>
        <a:p>
          <a:endParaRPr lang="en-US"/>
        </a:p>
      </dgm:t>
    </dgm:pt>
    <dgm:pt modelId="{3997F046-F7F5-4AEA-AF6C-F187AF220D76}" type="sibTrans" cxnId="{400F138B-B178-4470-A027-2C4153AAAA04}">
      <dgm:prSet/>
      <dgm:spPr/>
      <dgm:t>
        <a:bodyPr/>
        <a:lstStyle/>
        <a:p>
          <a:endParaRPr lang="en-US"/>
        </a:p>
      </dgm:t>
    </dgm:pt>
    <dgm:pt modelId="{DD18E633-12C9-418D-BA37-74CD5D11A4F4}">
      <dgm:prSet/>
      <dgm:spPr/>
      <dgm:t>
        <a:bodyPr/>
        <a:lstStyle/>
        <a:p>
          <a:pPr rtl="0"/>
          <a:r>
            <a:rPr lang="en-US" baseline="0" smtClean="0"/>
            <a:t>Inferencing at 7</a:t>
          </a:r>
          <a:r>
            <a:rPr lang="en-US" baseline="30000" smtClean="0"/>
            <a:t>th</a:t>
          </a:r>
          <a:r>
            <a:rPr lang="en-US" baseline="0" smtClean="0"/>
            <a:t> grade</a:t>
          </a:r>
          <a:endParaRPr lang="en-US"/>
        </a:p>
      </dgm:t>
    </dgm:pt>
    <dgm:pt modelId="{352C53E0-ABAF-46B8-B7B0-2DEB3E352BD7}" type="parTrans" cxnId="{75C5C6EC-B01E-44AC-8433-2A2F2C4A3587}">
      <dgm:prSet/>
      <dgm:spPr/>
      <dgm:t>
        <a:bodyPr/>
        <a:lstStyle/>
        <a:p>
          <a:endParaRPr lang="en-US"/>
        </a:p>
      </dgm:t>
    </dgm:pt>
    <dgm:pt modelId="{3DAB5074-E171-4D5A-A918-F3EC3ECF6771}" type="sibTrans" cxnId="{75C5C6EC-B01E-44AC-8433-2A2F2C4A3587}">
      <dgm:prSet/>
      <dgm:spPr/>
      <dgm:t>
        <a:bodyPr/>
        <a:lstStyle/>
        <a:p>
          <a:endParaRPr lang="en-US"/>
        </a:p>
      </dgm:t>
    </dgm:pt>
    <dgm:pt modelId="{7B5767A8-9924-4E88-A114-8434F657EB39}">
      <dgm:prSet/>
      <dgm:spPr/>
      <dgm:t>
        <a:bodyPr/>
        <a:lstStyle/>
        <a:p>
          <a:pPr rtl="0"/>
          <a:r>
            <a:rPr lang="en-US" baseline="0" dirty="0" smtClean="0"/>
            <a:t>I can make </a:t>
          </a:r>
          <a:r>
            <a:rPr lang="en-US" baseline="0" dirty="0" smtClean="0"/>
            <a:t>solid </a:t>
          </a:r>
          <a:r>
            <a:rPr lang="en-US" baseline="0" dirty="0" smtClean="0"/>
            <a:t>inferences. This means I can use information from what I read to draw a reasonable conclusion.</a:t>
          </a:r>
          <a:endParaRPr lang="en-US" dirty="0"/>
        </a:p>
      </dgm:t>
    </dgm:pt>
    <dgm:pt modelId="{72E2533D-CDF3-4E35-A405-0DCE47AAE4EB}" type="parTrans" cxnId="{945D69EE-0932-4AF6-9A15-67267085E761}">
      <dgm:prSet/>
      <dgm:spPr/>
      <dgm:t>
        <a:bodyPr/>
        <a:lstStyle/>
        <a:p>
          <a:endParaRPr lang="en-US"/>
        </a:p>
      </dgm:t>
    </dgm:pt>
    <dgm:pt modelId="{362C331B-AFCB-435A-A127-6804CADD0FEC}" type="sibTrans" cxnId="{945D69EE-0932-4AF6-9A15-67267085E761}">
      <dgm:prSet/>
      <dgm:spPr/>
      <dgm:t>
        <a:bodyPr/>
        <a:lstStyle/>
        <a:p>
          <a:endParaRPr lang="en-US"/>
        </a:p>
      </dgm:t>
    </dgm:pt>
    <dgm:pt modelId="{9A63D795-D33F-4B52-8773-CCB9FF964471}" type="pres">
      <dgm:prSet presAssocID="{8217E996-6C33-49D1-9FC5-7908B6445FAC}" presName="Name0" presStyleCnt="0">
        <dgm:presLayoutVars>
          <dgm:dir/>
          <dgm:animLvl val="lvl"/>
          <dgm:resizeHandles val="exact"/>
        </dgm:presLayoutVars>
      </dgm:prSet>
      <dgm:spPr/>
      <dgm:t>
        <a:bodyPr/>
        <a:lstStyle/>
        <a:p>
          <a:endParaRPr lang="en-US"/>
        </a:p>
      </dgm:t>
    </dgm:pt>
    <dgm:pt modelId="{AE21F550-6912-41C4-BB88-CB40541D335A}" type="pres">
      <dgm:prSet presAssocID="{99BB13CE-669A-4097-88D0-213C78C5FDF4}" presName="linNode" presStyleCnt="0"/>
      <dgm:spPr/>
    </dgm:pt>
    <dgm:pt modelId="{CF367FE9-C30C-4E25-BD19-256271927EF7}" type="pres">
      <dgm:prSet presAssocID="{99BB13CE-669A-4097-88D0-213C78C5FDF4}" presName="parentText" presStyleLbl="node1" presStyleIdx="0" presStyleCnt="2">
        <dgm:presLayoutVars>
          <dgm:chMax val="1"/>
          <dgm:bulletEnabled val="1"/>
        </dgm:presLayoutVars>
      </dgm:prSet>
      <dgm:spPr/>
      <dgm:t>
        <a:bodyPr/>
        <a:lstStyle/>
        <a:p>
          <a:endParaRPr lang="en-US"/>
        </a:p>
      </dgm:t>
    </dgm:pt>
    <dgm:pt modelId="{5B3B5AC2-6995-47ED-9C17-BB79F794AF13}" type="pres">
      <dgm:prSet presAssocID="{99BB13CE-669A-4097-88D0-213C78C5FDF4}" presName="descendantText" presStyleLbl="alignAccFollowNode1" presStyleIdx="0" presStyleCnt="2">
        <dgm:presLayoutVars>
          <dgm:bulletEnabled val="1"/>
        </dgm:presLayoutVars>
      </dgm:prSet>
      <dgm:spPr/>
      <dgm:t>
        <a:bodyPr/>
        <a:lstStyle/>
        <a:p>
          <a:endParaRPr lang="en-US"/>
        </a:p>
      </dgm:t>
    </dgm:pt>
    <dgm:pt modelId="{1E7D8438-1190-4395-8E5A-A963570B2FDF}" type="pres">
      <dgm:prSet presAssocID="{95FF81CC-FE76-4725-8BD1-C553119F3910}" presName="sp" presStyleCnt="0"/>
      <dgm:spPr/>
    </dgm:pt>
    <dgm:pt modelId="{FA3C8C1B-1CBC-47BC-A511-F4F066401A0E}" type="pres">
      <dgm:prSet presAssocID="{DD18E633-12C9-418D-BA37-74CD5D11A4F4}" presName="linNode" presStyleCnt="0"/>
      <dgm:spPr/>
    </dgm:pt>
    <dgm:pt modelId="{6D2AC1FB-9D2F-4F8B-B007-A5B1C2454AA7}" type="pres">
      <dgm:prSet presAssocID="{DD18E633-12C9-418D-BA37-74CD5D11A4F4}" presName="parentText" presStyleLbl="node1" presStyleIdx="1" presStyleCnt="2">
        <dgm:presLayoutVars>
          <dgm:chMax val="1"/>
          <dgm:bulletEnabled val="1"/>
        </dgm:presLayoutVars>
      </dgm:prSet>
      <dgm:spPr/>
      <dgm:t>
        <a:bodyPr/>
        <a:lstStyle/>
        <a:p>
          <a:endParaRPr lang="en-US"/>
        </a:p>
      </dgm:t>
    </dgm:pt>
    <dgm:pt modelId="{F23E9827-A4E9-4860-A341-70D7CF108957}" type="pres">
      <dgm:prSet presAssocID="{DD18E633-12C9-418D-BA37-74CD5D11A4F4}" presName="descendantText" presStyleLbl="alignAccFollowNode1" presStyleIdx="1" presStyleCnt="2">
        <dgm:presLayoutVars>
          <dgm:bulletEnabled val="1"/>
        </dgm:presLayoutVars>
      </dgm:prSet>
      <dgm:spPr/>
      <dgm:t>
        <a:bodyPr/>
        <a:lstStyle/>
        <a:p>
          <a:endParaRPr lang="en-US"/>
        </a:p>
      </dgm:t>
    </dgm:pt>
  </dgm:ptLst>
  <dgm:cxnLst>
    <dgm:cxn modelId="{90C055AD-FE79-419D-9845-682417584468}" type="presOf" srcId="{DD18E633-12C9-418D-BA37-74CD5D11A4F4}" destId="{6D2AC1FB-9D2F-4F8B-B007-A5B1C2454AA7}" srcOrd="0" destOrd="0" presId="urn:microsoft.com/office/officeart/2005/8/layout/vList5"/>
    <dgm:cxn modelId="{945D69EE-0932-4AF6-9A15-67267085E761}" srcId="{DD18E633-12C9-418D-BA37-74CD5D11A4F4}" destId="{7B5767A8-9924-4E88-A114-8434F657EB39}" srcOrd="0" destOrd="0" parTransId="{72E2533D-CDF3-4E35-A405-0DCE47AAE4EB}" sibTransId="{362C331B-AFCB-435A-A127-6804CADD0FEC}"/>
    <dgm:cxn modelId="{75C5C6EC-B01E-44AC-8433-2A2F2C4A3587}" srcId="{8217E996-6C33-49D1-9FC5-7908B6445FAC}" destId="{DD18E633-12C9-418D-BA37-74CD5D11A4F4}" srcOrd="1" destOrd="0" parTransId="{352C53E0-ABAF-46B8-B7B0-2DEB3E352BD7}" sibTransId="{3DAB5074-E171-4D5A-A918-F3EC3ECF6771}"/>
    <dgm:cxn modelId="{400F138B-B178-4470-A027-2C4153AAAA04}" srcId="{99BB13CE-669A-4097-88D0-213C78C5FDF4}" destId="{1C7657EC-BE8C-42C3-BFD2-13BC75811191}" srcOrd="0" destOrd="0" parTransId="{D9A09201-35F4-43C0-8B04-F9877AA37CBD}" sibTransId="{3997F046-F7F5-4AEA-AF6C-F187AF220D76}"/>
    <dgm:cxn modelId="{7D74A80B-1843-4749-A6AA-27F47D39B5B0}" type="presOf" srcId="{1C7657EC-BE8C-42C3-BFD2-13BC75811191}" destId="{5B3B5AC2-6995-47ED-9C17-BB79F794AF13}" srcOrd="0" destOrd="0" presId="urn:microsoft.com/office/officeart/2005/8/layout/vList5"/>
    <dgm:cxn modelId="{FC684C0A-F400-455F-9A9E-CC7EAEFD6A3F}" type="presOf" srcId="{7B5767A8-9924-4E88-A114-8434F657EB39}" destId="{F23E9827-A4E9-4860-A341-70D7CF108957}" srcOrd="0" destOrd="0" presId="urn:microsoft.com/office/officeart/2005/8/layout/vList5"/>
    <dgm:cxn modelId="{CDDDBD0C-AC60-451B-ADE7-1387DF3B8E4C}" type="presOf" srcId="{8217E996-6C33-49D1-9FC5-7908B6445FAC}" destId="{9A63D795-D33F-4B52-8773-CCB9FF964471}" srcOrd="0" destOrd="0" presId="urn:microsoft.com/office/officeart/2005/8/layout/vList5"/>
    <dgm:cxn modelId="{0CE475B1-330B-4505-BF9E-1D65C586E70A}" type="presOf" srcId="{99BB13CE-669A-4097-88D0-213C78C5FDF4}" destId="{CF367FE9-C30C-4E25-BD19-256271927EF7}" srcOrd="0" destOrd="0" presId="urn:microsoft.com/office/officeart/2005/8/layout/vList5"/>
    <dgm:cxn modelId="{A1938EA3-EC63-4F53-8B60-0C7703E8239C}" srcId="{8217E996-6C33-49D1-9FC5-7908B6445FAC}" destId="{99BB13CE-669A-4097-88D0-213C78C5FDF4}" srcOrd="0" destOrd="0" parTransId="{E4E10038-63A7-490E-807E-BC6C62BF37DD}" sibTransId="{95FF81CC-FE76-4725-8BD1-C553119F3910}"/>
    <dgm:cxn modelId="{D51AC8C9-5932-4B5C-9379-7AEC98EC025E}" type="presParOf" srcId="{9A63D795-D33F-4B52-8773-CCB9FF964471}" destId="{AE21F550-6912-41C4-BB88-CB40541D335A}" srcOrd="0" destOrd="0" presId="urn:microsoft.com/office/officeart/2005/8/layout/vList5"/>
    <dgm:cxn modelId="{F9FD294A-223A-46AE-B33C-8A79A32D0A62}" type="presParOf" srcId="{AE21F550-6912-41C4-BB88-CB40541D335A}" destId="{CF367FE9-C30C-4E25-BD19-256271927EF7}" srcOrd="0" destOrd="0" presId="urn:microsoft.com/office/officeart/2005/8/layout/vList5"/>
    <dgm:cxn modelId="{2F3D1E91-D4CC-4818-AA9E-C15CF5559B96}" type="presParOf" srcId="{AE21F550-6912-41C4-BB88-CB40541D335A}" destId="{5B3B5AC2-6995-47ED-9C17-BB79F794AF13}" srcOrd="1" destOrd="0" presId="urn:microsoft.com/office/officeart/2005/8/layout/vList5"/>
    <dgm:cxn modelId="{36DDE1DA-00B3-4B3F-8359-3A97107E827B}" type="presParOf" srcId="{9A63D795-D33F-4B52-8773-CCB9FF964471}" destId="{1E7D8438-1190-4395-8E5A-A963570B2FDF}" srcOrd="1" destOrd="0" presId="urn:microsoft.com/office/officeart/2005/8/layout/vList5"/>
    <dgm:cxn modelId="{44AC7D26-D26E-4B7F-B509-EAAA59D6ECC5}" type="presParOf" srcId="{9A63D795-D33F-4B52-8773-CCB9FF964471}" destId="{FA3C8C1B-1CBC-47BC-A511-F4F066401A0E}" srcOrd="2" destOrd="0" presId="urn:microsoft.com/office/officeart/2005/8/layout/vList5"/>
    <dgm:cxn modelId="{D8645699-5D54-43DD-AD9A-14A64357723F}" type="presParOf" srcId="{FA3C8C1B-1CBC-47BC-A511-F4F066401A0E}" destId="{6D2AC1FB-9D2F-4F8B-B007-A5B1C2454AA7}" srcOrd="0" destOrd="0" presId="urn:microsoft.com/office/officeart/2005/8/layout/vList5"/>
    <dgm:cxn modelId="{FFEDA079-A56E-4D69-8764-52D3E28A4204}" type="presParOf" srcId="{FA3C8C1B-1CBC-47BC-A511-F4F066401A0E}" destId="{F23E9827-A4E9-4860-A341-70D7CF1089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F71B67F-8ABC-465F-A3EA-587F6D7DDEE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AD536781-90CE-4038-AA6E-27F7378F1651}">
      <dgm:prSet phldrT="[Text]"/>
      <dgm:spPr/>
      <dgm:t>
        <a:bodyPr/>
        <a:lstStyle/>
        <a:p>
          <a:r>
            <a:rPr lang="en-US" dirty="0" smtClean="0"/>
            <a:t>Standard</a:t>
          </a:r>
          <a:endParaRPr lang="en-US" dirty="0"/>
        </a:p>
      </dgm:t>
    </dgm:pt>
    <dgm:pt modelId="{30FFF535-C1A9-4BC2-A628-2608A637AC4F}" type="parTrans" cxnId="{1E600879-B332-4E3A-A5A5-70799299CBB3}">
      <dgm:prSet/>
      <dgm:spPr/>
      <dgm:t>
        <a:bodyPr/>
        <a:lstStyle/>
        <a:p>
          <a:endParaRPr lang="en-US"/>
        </a:p>
      </dgm:t>
    </dgm:pt>
    <dgm:pt modelId="{C64064FC-1F4B-4469-ADC2-6048FC55704E}" type="sibTrans" cxnId="{1E600879-B332-4E3A-A5A5-70799299CBB3}">
      <dgm:prSet/>
      <dgm:spPr/>
      <dgm:t>
        <a:bodyPr/>
        <a:lstStyle/>
        <a:p>
          <a:endParaRPr lang="en-US"/>
        </a:p>
      </dgm:t>
    </dgm:pt>
    <dgm:pt modelId="{8DF94BE8-1683-4193-9144-63CA213158AD}">
      <dgm:prSet phldrT="[Text]"/>
      <dgm:spPr/>
      <dgm:t>
        <a:bodyPr/>
        <a:lstStyle/>
        <a:p>
          <a:r>
            <a:rPr lang="en-US" dirty="0" err="1" smtClean="0"/>
            <a:t>Inferencing</a:t>
          </a:r>
          <a:endParaRPr lang="en-US" dirty="0"/>
        </a:p>
      </dgm:t>
    </dgm:pt>
    <dgm:pt modelId="{778222D9-F939-4929-BA74-9D93FF09C45D}" type="parTrans" cxnId="{A34775B6-BC42-407B-8848-0AABC8F59DCB}">
      <dgm:prSet/>
      <dgm:spPr/>
      <dgm:t>
        <a:bodyPr/>
        <a:lstStyle/>
        <a:p>
          <a:endParaRPr lang="en-US"/>
        </a:p>
      </dgm:t>
    </dgm:pt>
    <dgm:pt modelId="{EC39E14F-A883-41DC-94DC-A9138D58637B}" type="sibTrans" cxnId="{A34775B6-BC42-407B-8848-0AABC8F59DCB}">
      <dgm:prSet/>
      <dgm:spPr/>
      <dgm:t>
        <a:bodyPr/>
        <a:lstStyle/>
        <a:p>
          <a:endParaRPr lang="en-US"/>
        </a:p>
      </dgm:t>
    </dgm:pt>
    <dgm:pt modelId="{800DAE47-01FA-48CC-84CF-75D11D51DC16}">
      <dgm:prSet phldrT="[Text]"/>
      <dgm:spPr/>
      <dgm:t>
        <a:bodyPr/>
        <a:lstStyle/>
        <a:p>
          <a:r>
            <a:rPr lang="en-US" dirty="0" smtClean="0"/>
            <a:t>Learning Target</a:t>
          </a:r>
          <a:endParaRPr lang="en-US" dirty="0"/>
        </a:p>
      </dgm:t>
    </dgm:pt>
    <dgm:pt modelId="{47E45A7C-FFB6-4EC5-883E-D0923FF84A7D}" type="parTrans" cxnId="{9FD8F076-550E-4F9C-B1F2-C132CBE03064}">
      <dgm:prSet/>
      <dgm:spPr/>
      <dgm:t>
        <a:bodyPr/>
        <a:lstStyle/>
        <a:p>
          <a:endParaRPr lang="en-US"/>
        </a:p>
      </dgm:t>
    </dgm:pt>
    <dgm:pt modelId="{3BEA340C-E765-446E-99A6-A549DE89A7CB}" type="sibTrans" cxnId="{9FD8F076-550E-4F9C-B1F2-C132CBE03064}">
      <dgm:prSet/>
      <dgm:spPr/>
      <dgm:t>
        <a:bodyPr/>
        <a:lstStyle/>
        <a:p>
          <a:endParaRPr lang="en-US"/>
        </a:p>
      </dgm:t>
    </dgm:pt>
    <dgm:pt modelId="{38202A75-5BFC-4F82-AB09-0F94A347D7F6}">
      <dgm:prSet phldrT="[Text]"/>
      <dgm:spPr/>
      <dgm:t>
        <a:bodyPr/>
        <a:lstStyle/>
        <a:p>
          <a:r>
            <a:rPr lang="en-US" dirty="0" smtClean="0"/>
            <a:t>Draw reasonable conclusions based on information in a text</a:t>
          </a:r>
          <a:endParaRPr lang="en-US" dirty="0"/>
        </a:p>
      </dgm:t>
    </dgm:pt>
    <dgm:pt modelId="{A9F2058C-728B-405D-A845-665C81BE5CE6}" type="parTrans" cxnId="{53C323F8-20F7-413D-B5E2-347C7E11D65F}">
      <dgm:prSet/>
      <dgm:spPr/>
      <dgm:t>
        <a:bodyPr/>
        <a:lstStyle/>
        <a:p>
          <a:endParaRPr lang="en-US"/>
        </a:p>
      </dgm:t>
    </dgm:pt>
    <dgm:pt modelId="{D81665FB-AEC3-440D-B78B-F79A333A5804}" type="sibTrans" cxnId="{53C323F8-20F7-413D-B5E2-347C7E11D65F}">
      <dgm:prSet/>
      <dgm:spPr/>
      <dgm:t>
        <a:bodyPr/>
        <a:lstStyle/>
        <a:p>
          <a:endParaRPr lang="en-US"/>
        </a:p>
      </dgm:t>
    </dgm:pt>
    <dgm:pt modelId="{8B24416D-63CD-4B78-A3CA-C069A15BD7FC}">
      <dgm:prSet phldrT="[Text]"/>
      <dgm:spPr/>
      <dgm:t>
        <a:bodyPr/>
        <a:lstStyle/>
        <a:p>
          <a:r>
            <a:rPr lang="en-US" dirty="0" smtClean="0"/>
            <a:t>Assessment</a:t>
          </a:r>
          <a:endParaRPr lang="en-US" dirty="0"/>
        </a:p>
      </dgm:t>
    </dgm:pt>
    <dgm:pt modelId="{31CD77BF-71C5-4454-8506-1A2CC6610C92}" type="parTrans" cxnId="{52CCD0A7-BF1A-417D-AB9B-4EB281CCC819}">
      <dgm:prSet/>
      <dgm:spPr/>
      <dgm:t>
        <a:bodyPr/>
        <a:lstStyle/>
        <a:p>
          <a:endParaRPr lang="en-US"/>
        </a:p>
      </dgm:t>
    </dgm:pt>
    <dgm:pt modelId="{14FD90D3-100A-4252-B9DB-8F4556007161}" type="sibTrans" cxnId="{52CCD0A7-BF1A-417D-AB9B-4EB281CCC819}">
      <dgm:prSet/>
      <dgm:spPr/>
      <dgm:t>
        <a:bodyPr/>
        <a:lstStyle/>
        <a:p>
          <a:endParaRPr lang="en-US"/>
        </a:p>
      </dgm:t>
    </dgm:pt>
    <dgm:pt modelId="{9A7F026E-7AE6-4139-AAA5-B1A5042E4324}">
      <dgm:prSet phldrT="[Text]"/>
      <dgm:spPr/>
      <dgm:t>
        <a:bodyPr/>
        <a:lstStyle/>
        <a:p>
          <a:r>
            <a:rPr lang="en-US" dirty="0" smtClean="0"/>
            <a:t>Reading Passage w/ Constructed Response</a:t>
          </a:r>
          <a:endParaRPr lang="en-US" dirty="0"/>
        </a:p>
      </dgm:t>
    </dgm:pt>
    <dgm:pt modelId="{7C7F26C3-6DC3-45EB-92DD-F0940DBF3303}" type="parTrans" cxnId="{D10D9A74-FDF3-4F2E-A47D-57B48F86C105}">
      <dgm:prSet/>
      <dgm:spPr/>
      <dgm:t>
        <a:bodyPr/>
        <a:lstStyle/>
        <a:p>
          <a:endParaRPr lang="en-US"/>
        </a:p>
      </dgm:t>
    </dgm:pt>
    <dgm:pt modelId="{A2661F5D-345A-4A3E-8FCD-4435C77ADFFA}" type="sibTrans" cxnId="{D10D9A74-FDF3-4F2E-A47D-57B48F86C105}">
      <dgm:prSet/>
      <dgm:spPr/>
      <dgm:t>
        <a:bodyPr/>
        <a:lstStyle/>
        <a:p>
          <a:endParaRPr lang="en-US"/>
        </a:p>
      </dgm:t>
    </dgm:pt>
    <dgm:pt modelId="{FD5F1993-C362-458D-A6C0-B23C8DCF5FE8}" type="pres">
      <dgm:prSet presAssocID="{CF71B67F-8ABC-465F-A3EA-587F6D7DDEE0}" presName="linearFlow" presStyleCnt="0">
        <dgm:presLayoutVars>
          <dgm:dir/>
          <dgm:animLvl val="lvl"/>
          <dgm:resizeHandles val="exact"/>
        </dgm:presLayoutVars>
      </dgm:prSet>
      <dgm:spPr/>
    </dgm:pt>
    <dgm:pt modelId="{74A276CA-1909-4509-9167-F0FA392ED6CD}" type="pres">
      <dgm:prSet presAssocID="{AD536781-90CE-4038-AA6E-27F7378F1651}" presName="composite" presStyleCnt="0"/>
      <dgm:spPr/>
    </dgm:pt>
    <dgm:pt modelId="{947B83AC-6E11-4F28-A944-ED039F0DA8B8}" type="pres">
      <dgm:prSet presAssocID="{AD536781-90CE-4038-AA6E-27F7378F1651}" presName="parentText" presStyleLbl="alignNode1" presStyleIdx="0" presStyleCnt="3">
        <dgm:presLayoutVars>
          <dgm:chMax val="1"/>
          <dgm:bulletEnabled val="1"/>
        </dgm:presLayoutVars>
      </dgm:prSet>
      <dgm:spPr/>
    </dgm:pt>
    <dgm:pt modelId="{22E29C70-863E-407A-87EB-E8C0EB4C3F84}" type="pres">
      <dgm:prSet presAssocID="{AD536781-90CE-4038-AA6E-27F7378F1651}" presName="descendantText" presStyleLbl="alignAcc1" presStyleIdx="0" presStyleCnt="3">
        <dgm:presLayoutVars>
          <dgm:bulletEnabled val="1"/>
        </dgm:presLayoutVars>
      </dgm:prSet>
      <dgm:spPr/>
    </dgm:pt>
    <dgm:pt modelId="{815E6483-B516-4529-8DE4-1B684B209470}" type="pres">
      <dgm:prSet presAssocID="{C64064FC-1F4B-4469-ADC2-6048FC55704E}" presName="sp" presStyleCnt="0"/>
      <dgm:spPr/>
    </dgm:pt>
    <dgm:pt modelId="{2442849A-1203-4789-BF66-D443E70E278F}" type="pres">
      <dgm:prSet presAssocID="{800DAE47-01FA-48CC-84CF-75D11D51DC16}" presName="composite" presStyleCnt="0"/>
      <dgm:spPr/>
    </dgm:pt>
    <dgm:pt modelId="{20671D19-37FD-4756-A698-232402FD9875}" type="pres">
      <dgm:prSet presAssocID="{800DAE47-01FA-48CC-84CF-75D11D51DC16}" presName="parentText" presStyleLbl="alignNode1" presStyleIdx="1" presStyleCnt="3">
        <dgm:presLayoutVars>
          <dgm:chMax val="1"/>
          <dgm:bulletEnabled val="1"/>
        </dgm:presLayoutVars>
      </dgm:prSet>
      <dgm:spPr/>
    </dgm:pt>
    <dgm:pt modelId="{CA461529-2A67-4932-BEFB-E381C26A4783}" type="pres">
      <dgm:prSet presAssocID="{800DAE47-01FA-48CC-84CF-75D11D51DC16}" presName="descendantText" presStyleLbl="alignAcc1" presStyleIdx="1" presStyleCnt="3">
        <dgm:presLayoutVars>
          <dgm:bulletEnabled val="1"/>
        </dgm:presLayoutVars>
      </dgm:prSet>
      <dgm:spPr/>
    </dgm:pt>
    <dgm:pt modelId="{504AA425-7965-48DF-8692-EA799C43498C}" type="pres">
      <dgm:prSet presAssocID="{3BEA340C-E765-446E-99A6-A549DE89A7CB}" presName="sp" presStyleCnt="0"/>
      <dgm:spPr/>
    </dgm:pt>
    <dgm:pt modelId="{E196D3A8-FF6E-40F7-B4A0-68CC15F5400F}" type="pres">
      <dgm:prSet presAssocID="{8B24416D-63CD-4B78-A3CA-C069A15BD7FC}" presName="composite" presStyleCnt="0"/>
      <dgm:spPr/>
    </dgm:pt>
    <dgm:pt modelId="{8AE03A47-B8C3-42C9-A7C7-A2B4011FAB2B}" type="pres">
      <dgm:prSet presAssocID="{8B24416D-63CD-4B78-A3CA-C069A15BD7FC}" presName="parentText" presStyleLbl="alignNode1" presStyleIdx="2" presStyleCnt="3">
        <dgm:presLayoutVars>
          <dgm:chMax val="1"/>
          <dgm:bulletEnabled val="1"/>
        </dgm:presLayoutVars>
      </dgm:prSet>
      <dgm:spPr/>
    </dgm:pt>
    <dgm:pt modelId="{2C1412FF-C2C7-446A-BD3A-31AC1A3C2936}" type="pres">
      <dgm:prSet presAssocID="{8B24416D-63CD-4B78-A3CA-C069A15BD7FC}" presName="descendantText" presStyleLbl="alignAcc1" presStyleIdx="2" presStyleCnt="3">
        <dgm:presLayoutVars>
          <dgm:bulletEnabled val="1"/>
        </dgm:presLayoutVars>
      </dgm:prSet>
      <dgm:spPr/>
    </dgm:pt>
  </dgm:ptLst>
  <dgm:cxnLst>
    <dgm:cxn modelId="{19627D01-F84A-4A40-803A-479280DDFEA2}" type="presOf" srcId="{8DF94BE8-1683-4193-9144-63CA213158AD}" destId="{22E29C70-863E-407A-87EB-E8C0EB4C3F84}" srcOrd="0" destOrd="0" presId="urn:microsoft.com/office/officeart/2005/8/layout/chevron2"/>
    <dgm:cxn modelId="{1E600879-B332-4E3A-A5A5-70799299CBB3}" srcId="{CF71B67F-8ABC-465F-A3EA-587F6D7DDEE0}" destId="{AD536781-90CE-4038-AA6E-27F7378F1651}" srcOrd="0" destOrd="0" parTransId="{30FFF535-C1A9-4BC2-A628-2608A637AC4F}" sibTransId="{C64064FC-1F4B-4469-ADC2-6048FC55704E}"/>
    <dgm:cxn modelId="{52CCD0A7-BF1A-417D-AB9B-4EB281CCC819}" srcId="{CF71B67F-8ABC-465F-A3EA-587F6D7DDEE0}" destId="{8B24416D-63CD-4B78-A3CA-C069A15BD7FC}" srcOrd="2" destOrd="0" parTransId="{31CD77BF-71C5-4454-8506-1A2CC6610C92}" sibTransId="{14FD90D3-100A-4252-B9DB-8F4556007161}"/>
    <dgm:cxn modelId="{AFCF8DDA-14A5-4F64-84AA-48EB00E6C166}" type="presOf" srcId="{9A7F026E-7AE6-4139-AAA5-B1A5042E4324}" destId="{2C1412FF-C2C7-446A-BD3A-31AC1A3C2936}" srcOrd="0" destOrd="0" presId="urn:microsoft.com/office/officeart/2005/8/layout/chevron2"/>
    <dgm:cxn modelId="{E02ED48B-6129-4547-BD9B-343DF0ACC442}" type="presOf" srcId="{AD536781-90CE-4038-AA6E-27F7378F1651}" destId="{947B83AC-6E11-4F28-A944-ED039F0DA8B8}" srcOrd="0" destOrd="0" presId="urn:microsoft.com/office/officeart/2005/8/layout/chevron2"/>
    <dgm:cxn modelId="{E2EB00C9-CD32-41EE-9F1E-64E51506AB32}" type="presOf" srcId="{8B24416D-63CD-4B78-A3CA-C069A15BD7FC}" destId="{8AE03A47-B8C3-42C9-A7C7-A2B4011FAB2B}" srcOrd="0" destOrd="0" presId="urn:microsoft.com/office/officeart/2005/8/layout/chevron2"/>
    <dgm:cxn modelId="{A8D67BB6-E79B-4802-BA85-AACA02040A27}" type="presOf" srcId="{38202A75-5BFC-4F82-AB09-0F94A347D7F6}" destId="{CA461529-2A67-4932-BEFB-E381C26A4783}" srcOrd="0" destOrd="0" presId="urn:microsoft.com/office/officeart/2005/8/layout/chevron2"/>
    <dgm:cxn modelId="{B7DAB2AD-369F-4130-A196-23ABB4D3AE53}" type="presOf" srcId="{800DAE47-01FA-48CC-84CF-75D11D51DC16}" destId="{20671D19-37FD-4756-A698-232402FD9875}" srcOrd="0" destOrd="0" presId="urn:microsoft.com/office/officeart/2005/8/layout/chevron2"/>
    <dgm:cxn modelId="{C7AD65BE-7882-404B-AEBA-0AD9189D3423}" type="presOf" srcId="{CF71B67F-8ABC-465F-A3EA-587F6D7DDEE0}" destId="{FD5F1993-C362-458D-A6C0-B23C8DCF5FE8}" srcOrd="0" destOrd="0" presId="urn:microsoft.com/office/officeart/2005/8/layout/chevron2"/>
    <dgm:cxn modelId="{9FD8F076-550E-4F9C-B1F2-C132CBE03064}" srcId="{CF71B67F-8ABC-465F-A3EA-587F6D7DDEE0}" destId="{800DAE47-01FA-48CC-84CF-75D11D51DC16}" srcOrd="1" destOrd="0" parTransId="{47E45A7C-FFB6-4EC5-883E-D0923FF84A7D}" sibTransId="{3BEA340C-E765-446E-99A6-A549DE89A7CB}"/>
    <dgm:cxn modelId="{A34775B6-BC42-407B-8848-0AABC8F59DCB}" srcId="{AD536781-90CE-4038-AA6E-27F7378F1651}" destId="{8DF94BE8-1683-4193-9144-63CA213158AD}" srcOrd="0" destOrd="0" parTransId="{778222D9-F939-4929-BA74-9D93FF09C45D}" sibTransId="{EC39E14F-A883-41DC-94DC-A9138D58637B}"/>
    <dgm:cxn modelId="{D10D9A74-FDF3-4F2E-A47D-57B48F86C105}" srcId="{8B24416D-63CD-4B78-A3CA-C069A15BD7FC}" destId="{9A7F026E-7AE6-4139-AAA5-B1A5042E4324}" srcOrd="0" destOrd="0" parTransId="{7C7F26C3-6DC3-45EB-92DD-F0940DBF3303}" sibTransId="{A2661F5D-345A-4A3E-8FCD-4435C77ADFFA}"/>
    <dgm:cxn modelId="{53C323F8-20F7-413D-B5E2-347C7E11D65F}" srcId="{800DAE47-01FA-48CC-84CF-75D11D51DC16}" destId="{38202A75-5BFC-4F82-AB09-0F94A347D7F6}" srcOrd="0" destOrd="0" parTransId="{A9F2058C-728B-405D-A845-665C81BE5CE6}" sibTransId="{D81665FB-AEC3-440D-B78B-F79A333A5804}"/>
    <dgm:cxn modelId="{8A0B30C1-188E-411F-A9C6-2036851540AF}" type="presParOf" srcId="{FD5F1993-C362-458D-A6C0-B23C8DCF5FE8}" destId="{74A276CA-1909-4509-9167-F0FA392ED6CD}" srcOrd="0" destOrd="0" presId="urn:microsoft.com/office/officeart/2005/8/layout/chevron2"/>
    <dgm:cxn modelId="{C3010B53-657B-497E-8310-B02349E0E707}" type="presParOf" srcId="{74A276CA-1909-4509-9167-F0FA392ED6CD}" destId="{947B83AC-6E11-4F28-A944-ED039F0DA8B8}" srcOrd="0" destOrd="0" presId="urn:microsoft.com/office/officeart/2005/8/layout/chevron2"/>
    <dgm:cxn modelId="{932C7BC7-C1D5-4ACB-8721-C032FBBEECDB}" type="presParOf" srcId="{74A276CA-1909-4509-9167-F0FA392ED6CD}" destId="{22E29C70-863E-407A-87EB-E8C0EB4C3F84}" srcOrd="1" destOrd="0" presId="urn:microsoft.com/office/officeart/2005/8/layout/chevron2"/>
    <dgm:cxn modelId="{72EA4BD2-6B63-403A-A647-3595C499EB31}" type="presParOf" srcId="{FD5F1993-C362-458D-A6C0-B23C8DCF5FE8}" destId="{815E6483-B516-4529-8DE4-1B684B209470}" srcOrd="1" destOrd="0" presId="urn:microsoft.com/office/officeart/2005/8/layout/chevron2"/>
    <dgm:cxn modelId="{57DEBA27-7DA2-46E2-A290-E2E45CA5A57C}" type="presParOf" srcId="{FD5F1993-C362-458D-A6C0-B23C8DCF5FE8}" destId="{2442849A-1203-4789-BF66-D443E70E278F}" srcOrd="2" destOrd="0" presId="urn:microsoft.com/office/officeart/2005/8/layout/chevron2"/>
    <dgm:cxn modelId="{69F40665-3908-4F3D-935A-1FB5DBBEA092}" type="presParOf" srcId="{2442849A-1203-4789-BF66-D443E70E278F}" destId="{20671D19-37FD-4756-A698-232402FD9875}" srcOrd="0" destOrd="0" presId="urn:microsoft.com/office/officeart/2005/8/layout/chevron2"/>
    <dgm:cxn modelId="{81E8018A-6B61-4FED-8F10-AB5EEF6398C6}" type="presParOf" srcId="{2442849A-1203-4789-BF66-D443E70E278F}" destId="{CA461529-2A67-4932-BEFB-E381C26A4783}" srcOrd="1" destOrd="0" presId="urn:microsoft.com/office/officeart/2005/8/layout/chevron2"/>
    <dgm:cxn modelId="{D8EBDAB4-17EA-4F62-B0B9-77711757CE9B}" type="presParOf" srcId="{FD5F1993-C362-458D-A6C0-B23C8DCF5FE8}" destId="{504AA425-7965-48DF-8692-EA799C43498C}" srcOrd="3" destOrd="0" presId="urn:microsoft.com/office/officeart/2005/8/layout/chevron2"/>
    <dgm:cxn modelId="{079E6F07-A715-4B86-9F3F-D9C1AE6E54F2}" type="presParOf" srcId="{FD5F1993-C362-458D-A6C0-B23C8DCF5FE8}" destId="{E196D3A8-FF6E-40F7-B4A0-68CC15F5400F}" srcOrd="4" destOrd="0" presId="urn:microsoft.com/office/officeart/2005/8/layout/chevron2"/>
    <dgm:cxn modelId="{089E9443-8B9B-42FF-9926-1C8C29695991}" type="presParOf" srcId="{E196D3A8-FF6E-40F7-B4A0-68CC15F5400F}" destId="{8AE03A47-B8C3-42C9-A7C7-A2B4011FAB2B}" srcOrd="0" destOrd="0" presId="urn:microsoft.com/office/officeart/2005/8/layout/chevron2"/>
    <dgm:cxn modelId="{62410624-1168-43AF-8116-99C8042190E9}" type="presParOf" srcId="{E196D3A8-FF6E-40F7-B4A0-68CC15F5400F}" destId="{2C1412FF-C2C7-446A-BD3A-31AC1A3C29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D462C5-4199-4AAD-A00E-E25A6640672C}"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884B1823-9822-46A4-B6B2-3A75A07A5C4F}">
      <dgm:prSet phldrT="[Text]"/>
      <dgm:spPr/>
      <dgm:t>
        <a:bodyPr/>
        <a:lstStyle/>
        <a:p>
          <a:r>
            <a:rPr lang="en-US" dirty="0" smtClean="0"/>
            <a:t>Assessment Creation</a:t>
          </a:r>
          <a:endParaRPr lang="en-US" dirty="0"/>
        </a:p>
      </dgm:t>
    </dgm:pt>
    <dgm:pt modelId="{5C68870E-3011-496E-B8B7-43500519D8A1}" type="parTrans" cxnId="{019B1850-26E1-4FE9-8B8C-C6542B40A05F}">
      <dgm:prSet/>
      <dgm:spPr/>
      <dgm:t>
        <a:bodyPr/>
        <a:lstStyle/>
        <a:p>
          <a:endParaRPr lang="en-US"/>
        </a:p>
      </dgm:t>
    </dgm:pt>
    <dgm:pt modelId="{1A8F15D6-8125-47C0-9AEA-3851CC563769}" type="sibTrans" cxnId="{019B1850-26E1-4FE9-8B8C-C6542B40A05F}">
      <dgm:prSet/>
      <dgm:spPr/>
      <dgm:t>
        <a:bodyPr/>
        <a:lstStyle/>
        <a:p>
          <a:endParaRPr lang="en-US"/>
        </a:p>
      </dgm:t>
    </dgm:pt>
    <dgm:pt modelId="{0DCF2392-8538-483F-B192-F91B6C9F2E80}">
      <dgm:prSet phldrT="[Text]"/>
      <dgm:spPr/>
      <dgm:t>
        <a:bodyPr/>
        <a:lstStyle/>
        <a:p>
          <a:r>
            <a:rPr lang="en-US" dirty="0" smtClean="0"/>
            <a:t>Agree on the Standards</a:t>
          </a:r>
          <a:endParaRPr lang="en-US" dirty="0"/>
        </a:p>
      </dgm:t>
    </dgm:pt>
    <dgm:pt modelId="{41418831-F00D-4C8F-8680-58807D6D9EA5}" type="parTrans" cxnId="{69FB1504-133E-4E91-8425-70EFB034AF9C}">
      <dgm:prSet/>
      <dgm:spPr/>
      <dgm:t>
        <a:bodyPr/>
        <a:lstStyle/>
        <a:p>
          <a:endParaRPr lang="en-US"/>
        </a:p>
      </dgm:t>
    </dgm:pt>
    <dgm:pt modelId="{255317D6-172B-4849-BB0D-D1B02501013A}" type="sibTrans" cxnId="{69FB1504-133E-4E91-8425-70EFB034AF9C}">
      <dgm:prSet/>
      <dgm:spPr/>
      <dgm:t>
        <a:bodyPr/>
        <a:lstStyle/>
        <a:p>
          <a:endParaRPr lang="en-US"/>
        </a:p>
      </dgm:t>
    </dgm:pt>
    <dgm:pt modelId="{0D12AAA6-A872-4994-81B3-6901544139F4}">
      <dgm:prSet phldrT="[Text]"/>
      <dgm:spPr/>
      <dgm:t>
        <a:bodyPr/>
        <a:lstStyle/>
        <a:p>
          <a:r>
            <a:rPr lang="en-US" dirty="0" smtClean="0"/>
            <a:t>Define </a:t>
          </a:r>
          <a:r>
            <a:rPr lang="en-US" dirty="0" smtClean="0"/>
            <a:t>what will be assessed</a:t>
          </a:r>
          <a:endParaRPr lang="en-US" dirty="0"/>
        </a:p>
      </dgm:t>
    </dgm:pt>
    <dgm:pt modelId="{F759711F-1DD7-4F0A-8452-80C15435C692}" type="parTrans" cxnId="{ABB1B787-E3D5-4266-92EE-C9E4E68ABBE2}">
      <dgm:prSet/>
      <dgm:spPr/>
      <dgm:t>
        <a:bodyPr/>
        <a:lstStyle/>
        <a:p>
          <a:endParaRPr lang="en-US"/>
        </a:p>
      </dgm:t>
    </dgm:pt>
    <dgm:pt modelId="{11B01235-A631-4408-B9AE-77B0937FFDD3}" type="sibTrans" cxnId="{ABB1B787-E3D5-4266-92EE-C9E4E68ABBE2}">
      <dgm:prSet/>
      <dgm:spPr/>
      <dgm:t>
        <a:bodyPr/>
        <a:lstStyle/>
        <a:p>
          <a:endParaRPr lang="en-US"/>
        </a:p>
      </dgm:t>
    </dgm:pt>
    <dgm:pt modelId="{B523E5BF-1728-4E29-AD55-8250A7395DD1}">
      <dgm:prSet phldrT="[Text]"/>
      <dgm:spPr/>
      <dgm:t>
        <a:bodyPr/>
        <a:lstStyle/>
        <a:p>
          <a:r>
            <a:rPr lang="en-US" dirty="0" smtClean="0"/>
            <a:t>Develop appropriate assessment items</a:t>
          </a:r>
          <a:endParaRPr lang="en-US" dirty="0"/>
        </a:p>
      </dgm:t>
    </dgm:pt>
    <dgm:pt modelId="{DB82699F-34CD-4610-969A-B824C89B22D2}" type="parTrans" cxnId="{60F58745-D5D4-4BCC-8B27-352D2248ACAC}">
      <dgm:prSet/>
      <dgm:spPr/>
      <dgm:t>
        <a:bodyPr/>
        <a:lstStyle/>
        <a:p>
          <a:endParaRPr lang="en-US"/>
        </a:p>
      </dgm:t>
    </dgm:pt>
    <dgm:pt modelId="{52050405-7E04-43F9-837D-220B14620812}" type="sibTrans" cxnId="{60F58745-D5D4-4BCC-8B27-352D2248ACAC}">
      <dgm:prSet/>
      <dgm:spPr/>
      <dgm:t>
        <a:bodyPr/>
        <a:lstStyle/>
        <a:p>
          <a:endParaRPr lang="en-US"/>
        </a:p>
      </dgm:t>
    </dgm:pt>
    <dgm:pt modelId="{4C540A02-1BA1-45DE-8A98-7B79689EA845}" type="pres">
      <dgm:prSet presAssocID="{5BD462C5-4199-4AAD-A00E-E25A6640672C}" presName="layout" presStyleCnt="0">
        <dgm:presLayoutVars>
          <dgm:chMax/>
          <dgm:chPref/>
          <dgm:dir/>
          <dgm:animOne val="branch"/>
          <dgm:animLvl val="lvl"/>
          <dgm:resizeHandles/>
        </dgm:presLayoutVars>
      </dgm:prSet>
      <dgm:spPr/>
      <dgm:t>
        <a:bodyPr/>
        <a:lstStyle/>
        <a:p>
          <a:endParaRPr lang="en-US"/>
        </a:p>
      </dgm:t>
    </dgm:pt>
    <dgm:pt modelId="{BEA8AA0B-BF2E-456A-83E0-3FEEBB0743B7}" type="pres">
      <dgm:prSet presAssocID="{884B1823-9822-46A4-B6B2-3A75A07A5C4F}" presName="root" presStyleCnt="0">
        <dgm:presLayoutVars>
          <dgm:chMax/>
          <dgm:chPref val="4"/>
        </dgm:presLayoutVars>
      </dgm:prSet>
      <dgm:spPr/>
    </dgm:pt>
    <dgm:pt modelId="{D5E060E5-8CCF-48F3-BEF3-C1B6C344D1A3}" type="pres">
      <dgm:prSet presAssocID="{884B1823-9822-46A4-B6B2-3A75A07A5C4F}" presName="rootComposite" presStyleCnt="0">
        <dgm:presLayoutVars/>
      </dgm:prSet>
      <dgm:spPr/>
    </dgm:pt>
    <dgm:pt modelId="{A735D41A-87ED-4028-9229-D8D0A2970E6A}" type="pres">
      <dgm:prSet presAssocID="{884B1823-9822-46A4-B6B2-3A75A07A5C4F}" presName="rootText" presStyleLbl="node0" presStyleIdx="0" presStyleCnt="1">
        <dgm:presLayoutVars>
          <dgm:chMax/>
          <dgm:chPref val="4"/>
        </dgm:presLayoutVars>
      </dgm:prSet>
      <dgm:spPr/>
      <dgm:t>
        <a:bodyPr/>
        <a:lstStyle/>
        <a:p>
          <a:endParaRPr lang="en-US"/>
        </a:p>
      </dgm:t>
    </dgm:pt>
    <dgm:pt modelId="{8F7B64EC-AB5A-4144-A25E-CE8919F97E35}" type="pres">
      <dgm:prSet presAssocID="{884B1823-9822-46A4-B6B2-3A75A07A5C4F}" presName="childShape" presStyleCnt="0">
        <dgm:presLayoutVars>
          <dgm:chMax val="0"/>
          <dgm:chPref val="0"/>
        </dgm:presLayoutVars>
      </dgm:prSet>
      <dgm:spPr/>
    </dgm:pt>
    <dgm:pt modelId="{467A3817-AB6B-495D-BEEE-BB0F3A9944DB}" type="pres">
      <dgm:prSet presAssocID="{0DCF2392-8538-483F-B192-F91B6C9F2E80}" presName="childComposite" presStyleCnt="0">
        <dgm:presLayoutVars>
          <dgm:chMax val="0"/>
          <dgm:chPref val="0"/>
        </dgm:presLayoutVars>
      </dgm:prSet>
      <dgm:spPr/>
    </dgm:pt>
    <dgm:pt modelId="{8E20580A-5628-4705-BDCC-18561D1BA84B}" type="pres">
      <dgm:prSet presAssocID="{0DCF2392-8538-483F-B192-F91B6C9F2E80}" presName="Image" presStyleLbl="node1" presStyleIdx="0" presStyleCnt="3"/>
      <dgm:spPr>
        <a:blipFill rotWithShape="1">
          <a:blip xmlns:r="http://schemas.openxmlformats.org/officeDocument/2006/relationships" r:embed="rId1"/>
          <a:stretch>
            <a:fillRect/>
          </a:stretch>
        </a:blipFill>
      </dgm:spPr>
    </dgm:pt>
    <dgm:pt modelId="{28C8FD3F-6098-4255-A285-A360B1C8BCA1}" type="pres">
      <dgm:prSet presAssocID="{0DCF2392-8538-483F-B192-F91B6C9F2E80}" presName="childText" presStyleLbl="lnNode1" presStyleIdx="0" presStyleCnt="3">
        <dgm:presLayoutVars>
          <dgm:chMax val="0"/>
          <dgm:chPref val="0"/>
          <dgm:bulletEnabled val="1"/>
        </dgm:presLayoutVars>
      </dgm:prSet>
      <dgm:spPr/>
      <dgm:t>
        <a:bodyPr/>
        <a:lstStyle/>
        <a:p>
          <a:endParaRPr lang="en-US"/>
        </a:p>
      </dgm:t>
    </dgm:pt>
    <dgm:pt modelId="{2286B827-20B4-46CE-8D78-3A26844E5BF9}" type="pres">
      <dgm:prSet presAssocID="{0D12AAA6-A872-4994-81B3-6901544139F4}" presName="childComposite" presStyleCnt="0">
        <dgm:presLayoutVars>
          <dgm:chMax val="0"/>
          <dgm:chPref val="0"/>
        </dgm:presLayoutVars>
      </dgm:prSet>
      <dgm:spPr/>
    </dgm:pt>
    <dgm:pt modelId="{619E1FFB-E0EF-417D-BFB0-D5AA8E69C53F}" type="pres">
      <dgm:prSet presAssocID="{0D12AAA6-A872-4994-81B3-6901544139F4}" presName="Image" presStyleLbl="node1" presStyleIdx="1" presStyleCnt="3"/>
      <dgm:spPr>
        <a:blipFill rotWithShape="1">
          <a:blip xmlns:r="http://schemas.openxmlformats.org/officeDocument/2006/relationships" r:embed="rId1"/>
          <a:stretch>
            <a:fillRect/>
          </a:stretch>
        </a:blipFill>
      </dgm:spPr>
    </dgm:pt>
    <dgm:pt modelId="{F81DF9B2-2499-441E-B002-22D098E95800}" type="pres">
      <dgm:prSet presAssocID="{0D12AAA6-A872-4994-81B3-6901544139F4}" presName="childText" presStyleLbl="lnNode1" presStyleIdx="1" presStyleCnt="3">
        <dgm:presLayoutVars>
          <dgm:chMax val="0"/>
          <dgm:chPref val="0"/>
          <dgm:bulletEnabled val="1"/>
        </dgm:presLayoutVars>
      </dgm:prSet>
      <dgm:spPr/>
      <dgm:t>
        <a:bodyPr/>
        <a:lstStyle/>
        <a:p>
          <a:endParaRPr lang="en-US"/>
        </a:p>
      </dgm:t>
    </dgm:pt>
    <dgm:pt modelId="{E5646D78-C626-41B9-9A20-8B75D4EF7933}" type="pres">
      <dgm:prSet presAssocID="{B523E5BF-1728-4E29-AD55-8250A7395DD1}" presName="childComposite" presStyleCnt="0">
        <dgm:presLayoutVars>
          <dgm:chMax val="0"/>
          <dgm:chPref val="0"/>
        </dgm:presLayoutVars>
      </dgm:prSet>
      <dgm:spPr/>
    </dgm:pt>
    <dgm:pt modelId="{3B83BE49-7879-49EF-BFA5-471ACA992013}" type="pres">
      <dgm:prSet presAssocID="{B523E5BF-1728-4E29-AD55-8250A7395DD1}" presName="Image" presStyleLbl="node1" presStyleIdx="2" presStyleCnt="3"/>
      <dgm:spPr>
        <a:blipFill rotWithShape="1">
          <a:blip xmlns:r="http://schemas.openxmlformats.org/officeDocument/2006/relationships" r:embed="rId1"/>
          <a:stretch>
            <a:fillRect/>
          </a:stretch>
        </a:blipFill>
      </dgm:spPr>
    </dgm:pt>
    <dgm:pt modelId="{594B9811-4432-48B9-A465-2CE7C8B1FBF0}" type="pres">
      <dgm:prSet presAssocID="{B523E5BF-1728-4E29-AD55-8250A7395DD1}" presName="childText" presStyleLbl="lnNode1" presStyleIdx="2" presStyleCnt="3">
        <dgm:presLayoutVars>
          <dgm:chMax val="0"/>
          <dgm:chPref val="0"/>
          <dgm:bulletEnabled val="1"/>
        </dgm:presLayoutVars>
      </dgm:prSet>
      <dgm:spPr/>
      <dgm:t>
        <a:bodyPr/>
        <a:lstStyle/>
        <a:p>
          <a:endParaRPr lang="en-US"/>
        </a:p>
      </dgm:t>
    </dgm:pt>
  </dgm:ptLst>
  <dgm:cxnLst>
    <dgm:cxn modelId="{893CA51E-AE82-428F-9FF2-823F48B92985}" type="presOf" srcId="{0DCF2392-8538-483F-B192-F91B6C9F2E80}" destId="{28C8FD3F-6098-4255-A285-A360B1C8BCA1}" srcOrd="0" destOrd="0" presId="urn:microsoft.com/office/officeart/2008/layout/PictureAccentList"/>
    <dgm:cxn modelId="{6ACB3494-D010-42D8-8B0C-7E2F55F6DE05}" type="presOf" srcId="{884B1823-9822-46A4-B6B2-3A75A07A5C4F}" destId="{A735D41A-87ED-4028-9229-D8D0A2970E6A}" srcOrd="0" destOrd="0" presId="urn:microsoft.com/office/officeart/2008/layout/PictureAccentList"/>
    <dgm:cxn modelId="{60F58745-D5D4-4BCC-8B27-352D2248ACAC}" srcId="{884B1823-9822-46A4-B6B2-3A75A07A5C4F}" destId="{B523E5BF-1728-4E29-AD55-8250A7395DD1}" srcOrd="2" destOrd="0" parTransId="{DB82699F-34CD-4610-969A-B824C89B22D2}" sibTransId="{52050405-7E04-43F9-837D-220B14620812}"/>
    <dgm:cxn modelId="{ABB1B787-E3D5-4266-92EE-C9E4E68ABBE2}" srcId="{884B1823-9822-46A4-B6B2-3A75A07A5C4F}" destId="{0D12AAA6-A872-4994-81B3-6901544139F4}" srcOrd="1" destOrd="0" parTransId="{F759711F-1DD7-4F0A-8452-80C15435C692}" sibTransId="{11B01235-A631-4408-B9AE-77B0937FFDD3}"/>
    <dgm:cxn modelId="{90923586-6945-45E3-860C-12487EC46155}" type="presOf" srcId="{0D12AAA6-A872-4994-81B3-6901544139F4}" destId="{F81DF9B2-2499-441E-B002-22D098E95800}" srcOrd="0" destOrd="0" presId="urn:microsoft.com/office/officeart/2008/layout/PictureAccentList"/>
    <dgm:cxn modelId="{02BBD2E4-0BEE-4673-A108-8ABF63107B1D}" type="presOf" srcId="{5BD462C5-4199-4AAD-A00E-E25A6640672C}" destId="{4C540A02-1BA1-45DE-8A98-7B79689EA845}" srcOrd="0" destOrd="0" presId="urn:microsoft.com/office/officeart/2008/layout/PictureAccentList"/>
    <dgm:cxn modelId="{0BA1D525-D92A-4C9D-88E1-EA29FBB855A1}" type="presOf" srcId="{B523E5BF-1728-4E29-AD55-8250A7395DD1}" destId="{594B9811-4432-48B9-A465-2CE7C8B1FBF0}" srcOrd="0" destOrd="0" presId="urn:microsoft.com/office/officeart/2008/layout/PictureAccentList"/>
    <dgm:cxn modelId="{69FB1504-133E-4E91-8425-70EFB034AF9C}" srcId="{884B1823-9822-46A4-B6B2-3A75A07A5C4F}" destId="{0DCF2392-8538-483F-B192-F91B6C9F2E80}" srcOrd="0" destOrd="0" parTransId="{41418831-F00D-4C8F-8680-58807D6D9EA5}" sibTransId="{255317D6-172B-4849-BB0D-D1B02501013A}"/>
    <dgm:cxn modelId="{019B1850-26E1-4FE9-8B8C-C6542B40A05F}" srcId="{5BD462C5-4199-4AAD-A00E-E25A6640672C}" destId="{884B1823-9822-46A4-B6B2-3A75A07A5C4F}" srcOrd="0" destOrd="0" parTransId="{5C68870E-3011-496E-B8B7-43500519D8A1}" sibTransId="{1A8F15D6-8125-47C0-9AEA-3851CC563769}"/>
    <dgm:cxn modelId="{024F755A-59D6-49D8-BCC4-7511079C38BA}" type="presParOf" srcId="{4C540A02-1BA1-45DE-8A98-7B79689EA845}" destId="{BEA8AA0B-BF2E-456A-83E0-3FEEBB0743B7}" srcOrd="0" destOrd="0" presId="urn:microsoft.com/office/officeart/2008/layout/PictureAccentList"/>
    <dgm:cxn modelId="{79507C67-8300-489D-BEB3-EA7B2ED3198B}" type="presParOf" srcId="{BEA8AA0B-BF2E-456A-83E0-3FEEBB0743B7}" destId="{D5E060E5-8CCF-48F3-BEF3-C1B6C344D1A3}" srcOrd="0" destOrd="0" presId="urn:microsoft.com/office/officeart/2008/layout/PictureAccentList"/>
    <dgm:cxn modelId="{7BF0B583-4B9C-4A7F-86C4-CD317998788D}" type="presParOf" srcId="{D5E060E5-8CCF-48F3-BEF3-C1B6C344D1A3}" destId="{A735D41A-87ED-4028-9229-D8D0A2970E6A}" srcOrd="0" destOrd="0" presId="urn:microsoft.com/office/officeart/2008/layout/PictureAccentList"/>
    <dgm:cxn modelId="{82043D33-BDE8-40B1-B51E-E43882088BD3}" type="presParOf" srcId="{BEA8AA0B-BF2E-456A-83E0-3FEEBB0743B7}" destId="{8F7B64EC-AB5A-4144-A25E-CE8919F97E35}" srcOrd="1" destOrd="0" presId="urn:microsoft.com/office/officeart/2008/layout/PictureAccentList"/>
    <dgm:cxn modelId="{3171CEFC-2266-44E5-85D0-EA8C33D56DC2}" type="presParOf" srcId="{8F7B64EC-AB5A-4144-A25E-CE8919F97E35}" destId="{467A3817-AB6B-495D-BEEE-BB0F3A9944DB}" srcOrd="0" destOrd="0" presId="urn:microsoft.com/office/officeart/2008/layout/PictureAccentList"/>
    <dgm:cxn modelId="{71AEED10-A143-4903-85EB-9B9101EDF3E0}" type="presParOf" srcId="{467A3817-AB6B-495D-BEEE-BB0F3A9944DB}" destId="{8E20580A-5628-4705-BDCC-18561D1BA84B}" srcOrd="0" destOrd="0" presId="urn:microsoft.com/office/officeart/2008/layout/PictureAccentList"/>
    <dgm:cxn modelId="{3EEF42A5-920A-4901-9B14-73A2593370B8}" type="presParOf" srcId="{467A3817-AB6B-495D-BEEE-BB0F3A9944DB}" destId="{28C8FD3F-6098-4255-A285-A360B1C8BCA1}" srcOrd="1" destOrd="0" presId="urn:microsoft.com/office/officeart/2008/layout/PictureAccentList"/>
    <dgm:cxn modelId="{122242B8-FDF0-4D22-9C7A-F81E0A2F647D}" type="presParOf" srcId="{8F7B64EC-AB5A-4144-A25E-CE8919F97E35}" destId="{2286B827-20B4-46CE-8D78-3A26844E5BF9}" srcOrd="1" destOrd="0" presId="urn:microsoft.com/office/officeart/2008/layout/PictureAccentList"/>
    <dgm:cxn modelId="{408DD85E-0B97-44BB-9E93-969380D8D4D4}" type="presParOf" srcId="{2286B827-20B4-46CE-8D78-3A26844E5BF9}" destId="{619E1FFB-E0EF-417D-BFB0-D5AA8E69C53F}" srcOrd="0" destOrd="0" presId="urn:microsoft.com/office/officeart/2008/layout/PictureAccentList"/>
    <dgm:cxn modelId="{6C37275A-6FAA-44B7-A85F-7C5158389664}" type="presParOf" srcId="{2286B827-20B4-46CE-8D78-3A26844E5BF9}" destId="{F81DF9B2-2499-441E-B002-22D098E95800}" srcOrd="1" destOrd="0" presId="urn:microsoft.com/office/officeart/2008/layout/PictureAccentList"/>
    <dgm:cxn modelId="{13218111-812C-45E8-AB64-6437DB740335}" type="presParOf" srcId="{8F7B64EC-AB5A-4144-A25E-CE8919F97E35}" destId="{E5646D78-C626-41B9-9A20-8B75D4EF7933}" srcOrd="2" destOrd="0" presId="urn:microsoft.com/office/officeart/2008/layout/PictureAccentList"/>
    <dgm:cxn modelId="{63A58F75-8919-40F5-8A4E-4BBE831BAEAE}" type="presParOf" srcId="{E5646D78-C626-41B9-9A20-8B75D4EF7933}" destId="{3B83BE49-7879-49EF-BFA5-471ACA992013}" srcOrd="0" destOrd="0" presId="urn:microsoft.com/office/officeart/2008/layout/PictureAccentList"/>
    <dgm:cxn modelId="{F150D1B9-C832-470D-BB0A-17CF63499235}" type="presParOf" srcId="{E5646D78-C626-41B9-9A20-8B75D4EF7933}" destId="{594B9811-4432-48B9-A465-2CE7C8B1FBF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D975125-B7ED-46AD-B331-0ED3D65830B4}" type="doc">
      <dgm:prSet loTypeId="urn:microsoft.com/office/officeart/2005/8/layout/architecture+Icon" loCatId="hierarchy" qsTypeId="urn:microsoft.com/office/officeart/2005/8/quickstyle/simple5" qsCatId="simple" csTypeId="urn:microsoft.com/office/officeart/2005/8/colors/colorful3" csCatId="colorful" phldr="1"/>
      <dgm:spPr/>
      <dgm:t>
        <a:bodyPr/>
        <a:lstStyle/>
        <a:p>
          <a:endParaRPr lang="en-US"/>
        </a:p>
      </dgm:t>
    </dgm:pt>
    <dgm:pt modelId="{846E1239-6D1B-4700-BEBA-B3A0399CE376}">
      <dgm:prSet/>
      <dgm:spPr/>
      <dgm:t>
        <a:bodyPr/>
        <a:lstStyle/>
        <a:p>
          <a:pPr rtl="0"/>
          <a:r>
            <a:rPr lang="en-US" baseline="0" dirty="0" smtClean="0"/>
            <a:t>Identify the type of learning target</a:t>
          </a:r>
          <a:endParaRPr lang="en-US" dirty="0"/>
        </a:p>
      </dgm:t>
    </dgm:pt>
    <dgm:pt modelId="{BA8E4B23-6431-4432-B4EA-53DDDE30B326}" type="parTrans" cxnId="{1AEE69D4-CAD5-4096-878B-D54FA4741778}">
      <dgm:prSet/>
      <dgm:spPr/>
      <dgm:t>
        <a:bodyPr/>
        <a:lstStyle/>
        <a:p>
          <a:endParaRPr lang="en-US"/>
        </a:p>
      </dgm:t>
    </dgm:pt>
    <dgm:pt modelId="{6F0CA9A4-C8ED-4C73-BF0F-7FD0DAAFC4A6}" type="sibTrans" cxnId="{1AEE69D4-CAD5-4096-878B-D54FA4741778}">
      <dgm:prSet/>
      <dgm:spPr/>
      <dgm:t>
        <a:bodyPr/>
        <a:lstStyle/>
        <a:p>
          <a:endParaRPr lang="en-US"/>
        </a:p>
      </dgm:t>
    </dgm:pt>
    <dgm:pt modelId="{4856927A-228F-496A-B90A-83BB53133827}">
      <dgm:prSet/>
      <dgm:spPr/>
      <dgm:t>
        <a:bodyPr/>
        <a:lstStyle/>
        <a:p>
          <a:pPr rtl="0"/>
          <a:r>
            <a:rPr lang="en-US" baseline="0" dirty="0" smtClean="0"/>
            <a:t>Knowledge</a:t>
          </a:r>
          <a:endParaRPr lang="en-US" dirty="0"/>
        </a:p>
      </dgm:t>
    </dgm:pt>
    <dgm:pt modelId="{E750C4C6-D025-45B8-B05D-D505DE548819}" type="parTrans" cxnId="{27D55C78-3718-48E1-A4B6-2D45273D089F}">
      <dgm:prSet/>
      <dgm:spPr/>
      <dgm:t>
        <a:bodyPr/>
        <a:lstStyle/>
        <a:p>
          <a:endParaRPr lang="en-US"/>
        </a:p>
      </dgm:t>
    </dgm:pt>
    <dgm:pt modelId="{583398B0-9FC9-4124-BDE8-637692F9F390}" type="sibTrans" cxnId="{27D55C78-3718-48E1-A4B6-2D45273D089F}">
      <dgm:prSet/>
      <dgm:spPr/>
      <dgm:t>
        <a:bodyPr/>
        <a:lstStyle/>
        <a:p>
          <a:endParaRPr lang="en-US"/>
        </a:p>
      </dgm:t>
    </dgm:pt>
    <dgm:pt modelId="{C276FC5D-92A1-4C9F-9630-008645FAEBA6}">
      <dgm:prSet/>
      <dgm:spPr/>
      <dgm:t>
        <a:bodyPr/>
        <a:lstStyle/>
        <a:p>
          <a:pPr rtl="0"/>
          <a:r>
            <a:rPr lang="en-US" baseline="0" dirty="0" smtClean="0"/>
            <a:t>Reasoning</a:t>
          </a:r>
          <a:endParaRPr lang="en-US" dirty="0"/>
        </a:p>
      </dgm:t>
    </dgm:pt>
    <dgm:pt modelId="{F7BB5E3A-B10C-41DB-9D96-193711CFB0E3}" type="parTrans" cxnId="{0B97BD78-4753-42D2-898A-4536F3EB7CA5}">
      <dgm:prSet/>
      <dgm:spPr/>
      <dgm:t>
        <a:bodyPr/>
        <a:lstStyle/>
        <a:p>
          <a:endParaRPr lang="en-US"/>
        </a:p>
      </dgm:t>
    </dgm:pt>
    <dgm:pt modelId="{EBED86AC-2036-49DB-9475-2EF6D6A321B7}" type="sibTrans" cxnId="{0B97BD78-4753-42D2-898A-4536F3EB7CA5}">
      <dgm:prSet/>
      <dgm:spPr/>
      <dgm:t>
        <a:bodyPr/>
        <a:lstStyle/>
        <a:p>
          <a:endParaRPr lang="en-US"/>
        </a:p>
      </dgm:t>
    </dgm:pt>
    <dgm:pt modelId="{3A496CC3-C48A-4316-A357-C1EBC2E8D297}">
      <dgm:prSet/>
      <dgm:spPr/>
      <dgm:t>
        <a:bodyPr/>
        <a:lstStyle/>
        <a:p>
          <a:pPr rtl="0"/>
          <a:r>
            <a:rPr lang="en-US" baseline="0" dirty="0" smtClean="0"/>
            <a:t>Skill</a:t>
          </a:r>
          <a:endParaRPr lang="en-US" dirty="0"/>
        </a:p>
      </dgm:t>
    </dgm:pt>
    <dgm:pt modelId="{AB8BD0D6-A375-4CC7-83D3-66473CC7230C}" type="parTrans" cxnId="{2DDE3700-1BCF-4BD9-8765-5C6929761723}">
      <dgm:prSet/>
      <dgm:spPr/>
      <dgm:t>
        <a:bodyPr/>
        <a:lstStyle/>
        <a:p>
          <a:endParaRPr lang="en-US"/>
        </a:p>
      </dgm:t>
    </dgm:pt>
    <dgm:pt modelId="{69AF3C51-896A-495E-BD59-0054C43349A3}" type="sibTrans" cxnId="{2DDE3700-1BCF-4BD9-8765-5C6929761723}">
      <dgm:prSet/>
      <dgm:spPr/>
      <dgm:t>
        <a:bodyPr/>
        <a:lstStyle/>
        <a:p>
          <a:endParaRPr lang="en-US"/>
        </a:p>
      </dgm:t>
    </dgm:pt>
    <dgm:pt modelId="{E0288518-5C53-4BF8-9046-166821472B0C}">
      <dgm:prSet/>
      <dgm:spPr/>
      <dgm:t>
        <a:bodyPr/>
        <a:lstStyle/>
        <a:p>
          <a:pPr rtl="0"/>
          <a:r>
            <a:rPr lang="en-US" dirty="0" smtClean="0"/>
            <a:t>Product</a:t>
          </a:r>
          <a:endParaRPr lang="en-US" dirty="0"/>
        </a:p>
      </dgm:t>
    </dgm:pt>
    <dgm:pt modelId="{96FA7A59-B8D5-4B96-ACB4-01BD4B25E912}" type="parTrans" cxnId="{BF8B242D-C639-41A6-A34A-E3EEBD747076}">
      <dgm:prSet/>
      <dgm:spPr/>
      <dgm:t>
        <a:bodyPr/>
        <a:lstStyle/>
        <a:p>
          <a:endParaRPr lang="en-US"/>
        </a:p>
      </dgm:t>
    </dgm:pt>
    <dgm:pt modelId="{FF47036B-6BBB-4480-A002-CCDC5B444F08}" type="sibTrans" cxnId="{BF8B242D-C639-41A6-A34A-E3EEBD747076}">
      <dgm:prSet/>
      <dgm:spPr/>
      <dgm:t>
        <a:bodyPr/>
        <a:lstStyle/>
        <a:p>
          <a:endParaRPr lang="en-US"/>
        </a:p>
      </dgm:t>
    </dgm:pt>
    <dgm:pt modelId="{A7C696E8-6A2C-4BA0-BEFF-D3B262F6A512}" type="pres">
      <dgm:prSet presAssocID="{1D975125-B7ED-46AD-B331-0ED3D65830B4}" presName="Name0" presStyleCnt="0">
        <dgm:presLayoutVars>
          <dgm:chPref val="1"/>
          <dgm:dir/>
          <dgm:animOne val="branch"/>
          <dgm:animLvl val="lvl"/>
          <dgm:resizeHandles/>
        </dgm:presLayoutVars>
      </dgm:prSet>
      <dgm:spPr/>
      <dgm:t>
        <a:bodyPr/>
        <a:lstStyle/>
        <a:p>
          <a:endParaRPr lang="en-US"/>
        </a:p>
      </dgm:t>
    </dgm:pt>
    <dgm:pt modelId="{DE53337C-C9D1-43BE-924A-1641567601B6}" type="pres">
      <dgm:prSet presAssocID="{846E1239-6D1B-4700-BEBA-B3A0399CE376}" presName="vertOne" presStyleCnt="0"/>
      <dgm:spPr/>
      <dgm:t>
        <a:bodyPr/>
        <a:lstStyle/>
        <a:p>
          <a:endParaRPr lang="en-US"/>
        </a:p>
      </dgm:t>
    </dgm:pt>
    <dgm:pt modelId="{86395CD4-65AC-4D87-A785-94B0CEAC036D}" type="pres">
      <dgm:prSet presAssocID="{846E1239-6D1B-4700-BEBA-B3A0399CE376}" presName="txOne" presStyleLbl="node0" presStyleIdx="0" presStyleCnt="1">
        <dgm:presLayoutVars>
          <dgm:chPref val="3"/>
        </dgm:presLayoutVars>
      </dgm:prSet>
      <dgm:spPr/>
      <dgm:t>
        <a:bodyPr/>
        <a:lstStyle/>
        <a:p>
          <a:endParaRPr lang="en-US"/>
        </a:p>
      </dgm:t>
    </dgm:pt>
    <dgm:pt modelId="{A6E8F950-50A8-4E8A-9680-F692A36EA24E}" type="pres">
      <dgm:prSet presAssocID="{846E1239-6D1B-4700-BEBA-B3A0399CE376}" presName="parTransOne" presStyleCnt="0"/>
      <dgm:spPr/>
      <dgm:t>
        <a:bodyPr/>
        <a:lstStyle/>
        <a:p>
          <a:endParaRPr lang="en-US"/>
        </a:p>
      </dgm:t>
    </dgm:pt>
    <dgm:pt modelId="{4ACD6E67-8A04-49C7-906A-773590AEE2B6}" type="pres">
      <dgm:prSet presAssocID="{846E1239-6D1B-4700-BEBA-B3A0399CE376}" presName="horzOne" presStyleCnt="0"/>
      <dgm:spPr/>
      <dgm:t>
        <a:bodyPr/>
        <a:lstStyle/>
        <a:p>
          <a:endParaRPr lang="en-US"/>
        </a:p>
      </dgm:t>
    </dgm:pt>
    <dgm:pt modelId="{9A2BB20A-4853-4F06-BB2C-0D74877CA215}" type="pres">
      <dgm:prSet presAssocID="{4856927A-228F-496A-B90A-83BB53133827}" presName="vertTwo" presStyleCnt="0"/>
      <dgm:spPr/>
      <dgm:t>
        <a:bodyPr/>
        <a:lstStyle/>
        <a:p>
          <a:endParaRPr lang="en-US"/>
        </a:p>
      </dgm:t>
    </dgm:pt>
    <dgm:pt modelId="{6BFBD3D4-F2F5-4C15-9DA1-2DD000A7AEB9}" type="pres">
      <dgm:prSet presAssocID="{4856927A-228F-496A-B90A-83BB53133827}" presName="txTwo" presStyleLbl="node2" presStyleIdx="0" presStyleCnt="4">
        <dgm:presLayoutVars>
          <dgm:chPref val="3"/>
        </dgm:presLayoutVars>
      </dgm:prSet>
      <dgm:spPr/>
      <dgm:t>
        <a:bodyPr/>
        <a:lstStyle/>
        <a:p>
          <a:endParaRPr lang="en-US"/>
        </a:p>
      </dgm:t>
    </dgm:pt>
    <dgm:pt modelId="{E985A081-B17D-4534-8E46-58E70445AB42}" type="pres">
      <dgm:prSet presAssocID="{4856927A-228F-496A-B90A-83BB53133827}" presName="horzTwo" presStyleCnt="0"/>
      <dgm:spPr/>
      <dgm:t>
        <a:bodyPr/>
        <a:lstStyle/>
        <a:p>
          <a:endParaRPr lang="en-US"/>
        </a:p>
      </dgm:t>
    </dgm:pt>
    <dgm:pt modelId="{D1A7517A-9EC2-4F79-8E01-9A30C958ECDC}" type="pres">
      <dgm:prSet presAssocID="{583398B0-9FC9-4124-BDE8-637692F9F390}" presName="sibSpaceTwo" presStyleCnt="0"/>
      <dgm:spPr/>
      <dgm:t>
        <a:bodyPr/>
        <a:lstStyle/>
        <a:p>
          <a:endParaRPr lang="en-US"/>
        </a:p>
      </dgm:t>
    </dgm:pt>
    <dgm:pt modelId="{F5C3829F-A778-4ADB-BA45-FBE40C8D176D}" type="pres">
      <dgm:prSet presAssocID="{C276FC5D-92A1-4C9F-9630-008645FAEBA6}" presName="vertTwo" presStyleCnt="0"/>
      <dgm:spPr/>
      <dgm:t>
        <a:bodyPr/>
        <a:lstStyle/>
        <a:p>
          <a:endParaRPr lang="en-US"/>
        </a:p>
      </dgm:t>
    </dgm:pt>
    <dgm:pt modelId="{96A21DF2-4164-42AB-A560-820D17EA1B0B}" type="pres">
      <dgm:prSet presAssocID="{C276FC5D-92A1-4C9F-9630-008645FAEBA6}" presName="txTwo" presStyleLbl="node2" presStyleIdx="1" presStyleCnt="4">
        <dgm:presLayoutVars>
          <dgm:chPref val="3"/>
        </dgm:presLayoutVars>
      </dgm:prSet>
      <dgm:spPr/>
      <dgm:t>
        <a:bodyPr/>
        <a:lstStyle/>
        <a:p>
          <a:endParaRPr lang="en-US"/>
        </a:p>
      </dgm:t>
    </dgm:pt>
    <dgm:pt modelId="{A5984680-F813-45AB-B467-E36BAD1073A4}" type="pres">
      <dgm:prSet presAssocID="{C276FC5D-92A1-4C9F-9630-008645FAEBA6}" presName="horzTwo" presStyleCnt="0"/>
      <dgm:spPr/>
      <dgm:t>
        <a:bodyPr/>
        <a:lstStyle/>
        <a:p>
          <a:endParaRPr lang="en-US"/>
        </a:p>
      </dgm:t>
    </dgm:pt>
    <dgm:pt modelId="{84EED1E2-AFFC-4391-8BCF-FC8711C9F039}" type="pres">
      <dgm:prSet presAssocID="{EBED86AC-2036-49DB-9475-2EF6D6A321B7}" presName="sibSpaceTwo" presStyleCnt="0"/>
      <dgm:spPr/>
      <dgm:t>
        <a:bodyPr/>
        <a:lstStyle/>
        <a:p>
          <a:endParaRPr lang="en-US"/>
        </a:p>
      </dgm:t>
    </dgm:pt>
    <dgm:pt modelId="{EC2A88CB-B801-4F28-A7DA-D26C76E02337}" type="pres">
      <dgm:prSet presAssocID="{3A496CC3-C48A-4316-A357-C1EBC2E8D297}" presName="vertTwo" presStyleCnt="0"/>
      <dgm:spPr/>
      <dgm:t>
        <a:bodyPr/>
        <a:lstStyle/>
        <a:p>
          <a:endParaRPr lang="en-US"/>
        </a:p>
      </dgm:t>
    </dgm:pt>
    <dgm:pt modelId="{B24A7F24-9A24-4490-AF04-CF2A9A95B4E3}" type="pres">
      <dgm:prSet presAssocID="{3A496CC3-C48A-4316-A357-C1EBC2E8D297}" presName="txTwo" presStyleLbl="node2" presStyleIdx="2" presStyleCnt="4">
        <dgm:presLayoutVars>
          <dgm:chPref val="3"/>
        </dgm:presLayoutVars>
      </dgm:prSet>
      <dgm:spPr/>
      <dgm:t>
        <a:bodyPr/>
        <a:lstStyle/>
        <a:p>
          <a:endParaRPr lang="en-US"/>
        </a:p>
      </dgm:t>
    </dgm:pt>
    <dgm:pt modelId="{AE672F25-BAB3-4E04-8B04-5A13479F298F}" type="pres">
      <dgm:prSet presAssocID="{3A496CC3-C48A-4316-A357-C1EBC2E8D297}" presName="horzTwo" presStyleCnt="0"/>
      <dgm:spPr/>
      <dgm:t>
        <a:bodyPr/>
        <a:lstStyle/>
        <a:p>
          <a:endParaRPr lang="en-US"/>
        </a:p>
      </dgm:t>
    </dgm:pt>
    <dgm:pt modelId="{E4322264-F3BC-420B-A41F-9286C96EACBC}" type="pres">
      <dgm:prSet presAssocID="{69AF3C51-896A-495E-BD59-0054C43349A3}" presName="sibSpaceTwo" presStyleCnt="0"/>
      <dgm:spPr/>
      <dgm:t>
        <a:bodyPr/>
        <a:lstStyle/>
        <a:p>
          <a:endParaRPr lang="en-US"/>
        </a:p>
      </dgm:t>
    </dgm:pt>
    <dgm:pt modelId="{F9A61475-B259-45D2-9E59-3DA91DA82DA7}" type="pres">
      <dgm:prSet presAssocID="{E0288518-5C53-4BF8-9046-166821472B0C}" presName="vertTwo" presStyleCnt="0"/>
      <dgm:spPr/>
      <dgm:t>
        <a:bodyPr/>
        <a:lstStyle/>
        <a:p>
          <a:endParaRPr lang="en-US"/>
        </a:p>
      </dgm:t>
    </dgm:pt>
    <dgm:pt modelId="{FB769A45-AD72-4ABC-91F0-B6C9F54D8441}" type="pres">
      <dgm:prSet presAssocID="{E0288518-5C53-4BF8-9046-166821472B0C}" presName="txTwo" presStyleLbl="node2" presStyleIdx="3" presStyleCnt="4">
        <dgm:presLayoutVars>
          <dgm:chPref val="3"/>
        </dgm:presLayoutVars>
      </dgm:prSet>
      <dgm:spPr/>
      <dgm:t>
        <a:bodyPr/>
        <a:lstStyle/>
        <a:p>
          <a:endParaRPr lang="en-US"/>
        </a:p>
      </dgm:t>
    </dgm:pt>
    <dgm:pt modelId="{B84DDA21-2E48-4F12-B1B7-EC3E97F31C00}" type="pres">
      <dgm:prSet presAssocID="{E0288518-5C53-4BF8-9046-166821472B0C}" presName="horzTwo" presStyleCnt="0"/>
      <dgm:spPr/>
      <dgm:t>
        <a:bodyPr/>
        <a:lstStyle/>
        <a:p>
          <a:endParaRPr lang="en-US"/>
        </a:p>
      </dgm:t>
    </dgm:pt>
  </dgm:ptLst>
  <dgm:cxnLst>
    <dgm:cxn modelId="{BF8B242D-C639-41A6-A34A-E3EEBD747076}" srcId="{846E1239-6D1B-4700-BEBA-B3A0399CE376}" destId="{E0288518-5C53-4BF8-9046-166821472B0C}" srcOrd="3" destOrd="0" parTransId="{96FA7A59-B8D5-4B96-ACB4-01BD4B25E912}" sibTransId="{FF47036B-6BBB-4480-A002-CCDC5B444F08}"/>
    <dgm:cxn modelId="{64C8E067-6DCC-403E-AA42-F18DF09275D0}" type="presOf" srcId="{E0288518-5C53-4BF8-9046-166821472B0C}" destId="{FB769A45-AD72-4ABC-91F0-B6C9F54D8441}" srcOrd="0" destOrd="0" presId="urn:microsoft.com/office/officeart/2005/8/layout/architecture+Icon"/>
    <dgm:cxn modelId="{C0CB4A80-6037-4ABD-8D04-0A38E5E52FF2}" type="presOf" srcId="{1D975125-B7ED-46AD-B331-0ED3D65830B4}" destId="{A7C696E8-6A2C-4BA0-BEFF-D3B262F6A512}" srcOrd="0" destOrd="0" presId="urn:microsoft.com/office/officeart/2005/8/layout/architecture+Icon"/>
    <dgm:cxn modelId="{4407B5F4-B91A-409E-B864-4977707DF7A4}" type="presOf" srcId="{846E1239-6D1B-4700-BEBA-B3A0399CE376}" destId="{86395CD4-65AC-4D87-A785-94B0CEAC036D}" srcOrd="0" destOrd="0" presId="urn:microsoft.com/office/officeart/2005/8/layout/architecture+Icon"/>
    <dgm:cxn modelId="{1AEE69D4-CAD5-4096-878B-D54FA4741778}" srcId="{1D975125-B7ED-46AD-B331-0ED3D65830B4}" destId="{846E1239-6D1B-4700-BEBA-B3A0399CE376}" srcOrd="0" destOrd="0" parTransId="{BA8E4B23-6431-4432-B4EA-53DDDE30B326}" sibTransId="{6F0CA9A4-C8ED-4C73-BF0F-7FD0DAAFC4A6}"/>
    <dgm:cxn modelId="{39D41F1F-F2EA-47CE-91E8-E313C27214DD}" type="presOf" srcId="{3A496CC3-C48A-4316-A357-C1EBC2E8D297}" destId="{B24A7F24-9A24-4490-AF04-CF2A9A95B4E3}" srcOrd="0" destOrd="0" presId="urn:microsoft.com/office/officeart/2005/8/layout/architecture+Icon"/>
    <dgm:cxn modelId="{4A99C73F-75DA-4BFC-BE5F-A1F33328A641}" type="presOf" srcId="{4856927A-228F-496A-B90A-83BB53133827}" destId="{6BFBD3D4-F2F5-4C15-9DA1-2DD000A7AEB9}" srcOrd="0" destOrd="0" presId="urn:microsoft.com/office/officeart/2005/8/layout/architecture+Icon"/>
    <dgm:cxn modelId="{5B695EC1-8627-4282-A155-F404AF27AC87}" type="presOf" srcId="{C276FC5D-92A1-4C9F-9630-008645FAEBA6}" destId="{96A21DF2-4164-42AB-A560-820D17EA1B0B}" srcOrd="0" destOrd="0" presId="urn:microsoft.com/office/officeart/2005/8/layout/architecture+Icon"/>
    <dgm:cxn modelId="{0B97BD78-4753-42D2-898A-4536F3EB7CA5}" srcId="{846E1239-6D1B-4700-BEBA-B3A0399CE376}" destId="{C276FC5D-92A1-4C9F-9630-008645FAEBA6}" srcOrd="1" destOrd="0" parTransId="{F7BB5E3A-B10C-41DB-9D96-193711CFB0E3}" sibTransId="{EBED86AC-2036-49DB-9475-2EF6D6A321B7}"/>
    <dgm:cxn modelId="{27D55C78-3718-48E1-A4B6-2D45273D089F}" srcId="{846E1239-6D1B-4700-BEBA-B3A0399CE376}" destId="{4856927A-228F-496A-B90A-83BB53133827}" srcOrd="0" destOrd="0" parTransId="{E750C4C6-D025-45B8-B05D-D505DE548819}" sibTransId="{583398B0-9FC9-4124-BDE8-637692F9F390}"/>
    <dgm:cxn modelId="{2DDE3700-1BCF-4BD9-8765-5C6929761723}" srcId="{846E1239-6D1B-4700-BEBA-B3A0399CE376}" destId="{3A496CC3-C48A-4316-A357-C1EBC2E8D297}" srcOrd="2" destOrd="0" parTransId="{AB8BD0D6-A375-4CC7-83D3-66473CC7230C}" sibTransId="{69AF3C51-896A-495E-BD59-0054C43349A3}"/>
    <dgm:cxn modelId="{503B5170-3CE0-4F30-B277-8F58F207C912}" type="presParOf" srcId="{A7C696E8-6A2C-4BA0-BEFF-D3B262F6A512}" destId="{DE53337C-C9D1-43BE-924A-1641567601B6}" srcOrd="0" destOrd="0" presId="urn:microsoft.com/office/officeart/2005/8/layout/architecture+Icon"/>
    <dgm:cxn modelId="{94920597-0311-4FAD-A269-75F9F0F89490}" type="presParOf" srcId="{DE53337C-C9D1-43BE-924A-1641567601B6}" destId="{86395CD4-65AC-4D87-A785-94B0CEAC036D}" srcOrd="0" destOrd="0" presId="urn:microsoft.com/office/officeart/2005/8/layout/architecture+Icon"/>
    <dgm:cxn modelId="{3EA1992B-A87E-4D62-9724-CA039B10B14A}" type="presParOf" srcId="{DE53337C-C9D1-43BE-924A-1641567601B6}" destId="{A6E8F950-50A8-4E8A-9680-F692A36EA24E}" srcOrd="1" destOrd="0" presId="urn:microsoft.com/office/officeart/2005/8/layout/architecture+Icon"/>
    <dgm:cxn modelId="{11961664-F5B4-4F67-A550-60F546CA7676}" type="presParOf" srcId="{DE53337C-C9D1-43BE-924A-1641567601B6}" destId="{4ACD6E67-8A04-49C7-906A-773590AEE2B6}" srcOrd="2" destOrd="0" presId="urn:microsoft.com/office/officeart/2005/8/layout/architecture+Icon"/>
    <dgm:cxn modelId="{69F79501-0E1C-45C8-9F1E-BA61C7A953F4}" type="presParOf" srcId="{4ACD6E67-8A04-49C7-906A-773590AEE2B6}" destId="{9A2BB20A-4853-4F06-BB2C-0D74877CA215}" srcOrd="0" destOrd="0" presId="urn:microsoft.com/office/officeart/2005/8/layout/architecture+Icon"/>
    <dgm:cxn modelId="{B7590F10-AED5-4F31-AD92-ADCF45C3B9D4}" type="presParOf" srcId="{9A2BB20A-4853-4F06-BB2C-0D74877CA215}" destId="{6BFBD3D4-F2F5-4C15-9DA1-2DD000A7AEB9}" srcOrd="0" destOrd="0" presId="urn:microsoft.com/office/officeart/2005/8/layout/architecture+Icon"/>
    <dgm:cxn modelId="{46BD93C7-EF73-4444-ACF2-4DEEECFFCD73}" type="presParOf" srcId="{9A2BB20A-4853-4F06-BB2C-0D74877CA215}" destId="{E985A081-B17D-4534-8E46-58E70445AB42}" srcOrd="1" destOrd="0" presId="urn:microsoft.com/office/officeart/2005/8/layout/architecture+Icon"/>
    <dgm:cxn modelId="{2FFAFAB6-8D63-4C96-98BE-025180470EDF}" type="presParOf" srcId="{4ACD6E67-8A04-49C7-906A-773590AEE2B6}" destId="{D1A7517A-9EC2-4F79-8E01-9A30C958ECDC}" srcOrd="1" destOrd="0" presId="urn:microsoft.com/office/officeart/2005/8/layout/architecture+Icon"/>
    <dgm:cxn modelId="{0A216FB2-757E-4754-B459-1A1CEA156358}" type="presParOf" srcId="{4ACD6E67-8A04-49C7-906A-773590AEE2B6}" destId="{F5C3829F-A778-4ADB-BA45-FBE40C8D176D}" srcOrd="2" destOrd="0" presId="urn:microsoft.com/office/officeart/2005/8/layout/architecture+Icon"/>
    <dgm:cxn modelId="{F1FDD417-4786-4272-902F-B5C2D9E5B67A}" type="presParOf" srcId="{F5C3829F-A778-4ADB-BA45-FBE40C8D176D}" destId="{96A21DF2-4164-42AB-A560-820D17EA1B0B}" srcOrd="0" destOrd="0" presId="urn:microsoft.com/office/officeart/2005/8/layout/architecture+Icon"/>
    <dgm:cxn modelId="{FBB5D401-1384-4BE3-ADF9-97638D56FE24}" type="presParOf" srcId="{F5C3829F-A778-4ADB-BA45-FBE40C8D176D}" destId="{A5984680-F813-45AB-B467-E36BAD1073A4}" srcOrd="1" destOrd="0" presId="urn:microsoft.com/office/officeart/2005/8/layout/architecture+Icon"/>
    <dgm:cxn modelId="{EB47BE1E-81AD-41A7-B198-F53166263813}" type="presParOf" srcId="{4ACD6E67-8A04-49C7-906A-773590AEE2B6}" destId="{84EED1E2-AFFC-4391-8BCF-FC8711C9F039}" srcOrd="3" destOrd="0" presId="urn:microsoft.com/office/officeart/2005/8/layout/architecture+Icon"/>
    <dgm:cxn modelId="{DC9EF54E-25E6-4967-BBAE-C033581CC088}" type="presParOf" srcId="{4ACD6E67-8A04-49C7-906A-773590AEE2B6}" destId="{EC2A88CB-B801-4F28-A7DA-D26C76E02337}" srcOrd="4" destOrd="0" presId="urn:microsoft.com/office/officeart/2005/8/layout/architecture+Icon"/>
    <dgm:cxn modelId="{B759BD1D-630D-41DA-8D5E-22426BAEDB41}" type="presParOf" srcId="{EC2A88CB-B801-4F28-A7DA-D26C76E02337}" destId="{B24A7F24-9A24-4490-AF04-CF2A9A95B4E3}" srcOrd="0" destOrd="0" presId="urn:microsoft.com/office/officeart/2005/8/layout/architecture+Icon"/>
    <dgm:cxn modelId="{85E77B00-6C0F-48AE-B011-3B866753565B}" type="presParOf" srcId="{EC2A88CB-B801-4F28-A7DA-D26C76E02337}" destId="{AE672F25-BAB3-4E04-8B04-5A13479F298F}" srcOrd="1" destOrd="0" presId="urn:microsoft.com/office/officeart/2005/8/layout/architecture+Icon"/>
    <dgm:cxn modelId="{798CAD36-7DD4-41E1-8C5E-C9B10776329F}" type="presParOf" srcId="{4ACD6E67-8A04-49C7-906A-773590AEE2B6}" destId="{E4322264-F3BC-420B-A41F-9286C96EACBC}" srcOrd="5" destOrd="0" presId="urn:microsoft.com/office/officeart/2005/8/layout/architecture+Icon"/>
    <dgm:cxn modelId="{104F52EB-CF0E-41FD-8877-DFF9A5A5453E}" type="presParOf" srcId="{4ACD6E67-8A04-49C7-906A-773590AEE2B6}" destId="{F9A61475-B259-45D2-9E59-3DA91DA82DA7}" srcOrd="6" destOrd="0" presId="urn:microsoft.com/office/officeart/2005/8/layout/architecture+Icon"/>
    <dgm:cxn modelId="{18EE824C-32BC-47E5-B35D-E58427F25E65}" type="presParOf" srcId="{F9A61475-B259-45D2-9E59-3DA91DA82DA7}" destId="{FB769A45-AD72-4ABC-91F0-B6C9F54D8441}" srcOrd="0" destOrd="0" presId="urn:microsoft.com/office/officeart/2005/8/layout/architecture+Icon"/>
    <dgm:cxn modelId="{03CD98A4-2F95-43AC-9BD1-946E572603B8}" type="presParOf" srcId="{F9A61475-B259-45D2-9E59-3DA91DA82DA7}" destId="{B84DDA21-2E48-4F12-B1B7-EC3E97F31C00}"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0767911-BEC5-4B95-988B-AC5E56CCDFDD}"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4090F026-C1A1-40EF-93AB-0A481F6265D1}">
      <dgm:prSet phldrT="[Text]" custT="1"/>
      <dgm:spPr/>
      <dgm:t>
        <a:bodyPr/>
        <a:lstStyle/>
        <a:p>
          <a:pPr algn="ctr"/>
          <a:endParaRPr lang="en-US" sz="2300" dirty="0" smtClean="0"/>
        </a:p>
        <a:p>
          <a:pPr algn="ctr"/>
          <a:r>
            <a:rPr lang="en-US" sz="4800" dirty="0" smtClean="0"/>
            <a:t>Task?</a:t>
          </a:r>
        </a:p>
        <a:p>
          <a:pPr algn="l"/>
          <a:endParaRPr lang="en-US" sz="2300" dirty="0" smtClean="0"/>
        </a:p>
        <a:p>
          <a:pPr algn="l"/>
          <a:endParaRPr lang="en-US" sz="2300" dirty="0"/>
        </a:p>
      </dgm:t>
    </dgm:pt>
    <dgm:pt modelId="{0E5D0B50-8A72-4FF1-9ABB-4E42FA3A23F8}" type="parTrans" cxnId="{74559847-DA94-42B3-9DA0-BD0CD2C47B07}">
      <dgm:prSet/>
      <dgm:spPr/>
      <dgm:t>
        <a:bodyPr/>
        <a:lstStyle/>
        <a:p>
          <a:endParaRPr lang="en-US"/>
        </a:p>
      </dgm:t>
    </dgm:pt>
    <dgm:pt modelId="{55E79BF6-7CB6-41A4-AEB0-0EAFB7622CD0}" type="sibTrans" cxnId="{74559847-DA94-42B3-9DA0-BD0CD2C47B07}">
      <dgm:prSet/>
      <dgm:spPr/>
      <dgm:t>
        <a:bodyPr/>
        <a:lstStyle/>
        <a:p>
          <a:endParaRPr lang="en-US"/>
        </a:p>
      </dgm:t>
    </dgm:pt>
    <dgm:pt modelId="{09FFA9AE-4F96-4D91-8138-CA9286FA7943}">
      <dgm:prSet phldrT="[Text]"/>
      <dgm:spPr/>
      <dgm:t>
        <a:bodyPr/>
        <a:lstStyle/>
        <a:p>
          <a:pPr algn="ctr"/>
          <a:r>
            <a:rPr lang="en-US" dirty="0" smtClean="0"/>
            <a:t>Target?</a:t>
          </a:r>
        </a:p>
        <a:p>
          <a:pPr algn="l"/>
          <a:endParaRPr lang="en-US" dirty="0" smtClean="0"/>
        </a:p>
      </dgm:t>
    </dgm:pt>
    <dgm:pt modelId="{BB3FBE94-C72B-4C1C-A99D-B2DF0D5800C0}" type="parTrans" cxnId="{B28F49F1-1E38-4E38-B9F1-7CCA6FDA6603}">
      <dgm:prSet/>
      <dgm:spPr/>
      <dgm:t>
        <a:bodyPr/>
        <a:lstStyle/>
        <a:p>
          <a:endParaRPr lang="en-US"/>
        </a:p>
      </dgm:t>
    </dgm:pt>
    <dgm:pt modelId="{58F8F2FF-12FC-45AF-B804-442637550336}" type="sibTrans" cxnId="{B28F49F1-1E38-4E38-B9F1-7CCA6FDA6603}">
      <dgm:prSet/>
      <dgm:spPr/>
      <dgm:t>
        <a:bodyPr/>
        <a:lstStyle/>
        <a:p>
          <a:endParaRPr lang="en-US"/>
        </a:p>
      </dgm:t>
    </dgm:pt>
    <dgm:pt modelId="{F90B9C81-D011-4623-9824-D790C80651FE}">
      <dgm:prSet/>
      <dgm:spPr/>
      <dgm:t>
        <a:bodyPr/>
        <a:lstStyle/>
        <a:p>
          <a:r>
            <a:rPr lang="en-US" dirty="0" smtClean="0"/>
            <a:t>Make a desk</a:t>
          </a:r>
          <a:endParaRPr lang="en-US" dirty="0"/>
        </a:p>
      </dgm:t>
    </dgm:pt>
    <dgm:pt modelId="{7E6F1804-CCA2-4B65-9537-2E8D33DD1D25}" type="parTrans" cxnId="{D3CD69A6-DDC6-486C-B7B9-64150BC915A8}">
      <dgm:prSet/>
      <dgm:spPr/>
      <dgm:t>
        <a:bodyPr/>
        <a:lstStyle/>
        <a:p>
          <a:endParaRPr lang="en-US"/>
        </a:p>
      </dgm:t>
    </dgm:pt>
    <dgm:pt modelId="{9EECCA19-42E2-4A6D-98BC-D72FBC5511F0}" type="sibTrans" cxnId="{D3CD69A6-DDC6-486C-B7B9-64150BC915A8}">
      <dgm:prSet/>
      <dgm:spPr/>
      <dgm:t>
        <a:bodyPr/>
        <a:lstStyle/>
        <a:p>
          <a:endParaRPr lang="en-US"/>
        </a:p>
      </dgm:t>
    </dgm:pt>
    <dgm:pt modelId="{2129CAB3-4946-412D-8E79-EACCF6888D6B}">
      <dgm:prSet/>
      <dgm:spPr/>
      <dgm:t>
        <a:bodyPr/>
        <a:lstStyle/>
        <a:p>
          <a:r>
            <a:rPr lang="en-US" smtClean="0"/>
            <a:t>Skillful use of machinery</a:t>
          </a:r>
          <a:endParaRPr lang="en-US"/>
        </a:p>
      </dgm:t>
    </dgm:pt>
    <dgm:pt modelId="{B4DF9564-34B6-45A3-9F91-B0EF5709104E}" type="parTrans" cxnId="{90B1337D-C2A3-484C-9EE1-860E8C448C7F}">
      <dgm:prSet/>
      <dgm:spPr/>
      <dgm:t>
        <a:bodyPr/>
        <a:lstStyle/>
        <a:p>
          <a:endParaRPr lang="en-US"/>
        </a:p>
      </dgm:t>
    </dgm:pt>
    <dgm:pt modelId="{76BC7141-BF23-4819-A7B8-95D7F1656112}" type="sibTrans" cxnId="{90B1337D-C2A3-484C-9EE1-860E8C448C7F}">
      <dgm:prSet/>
      <dgm:spPr/>
      <dgm:t>
        <a:bodyPr/>
        <a:lstStyle/>
        <a:p>
          <a:endParaRPr lang="en-US"/>
        </a:p>
      </dgm:t>
    </dgm:pt>
    <dgm:pt modelId="{EB96AF6C-D05D-47A6-97B3-C3B96576936C}">
      <dgm:prSet/>
      <dgm:spPr/>
      <dgm:t>
        <a:bodyPr/>
        <a:lstStyle/>
        <a:p>
          <a:r>
            <a:rPr lang="en-US" smtClean="0"/>
            <a:t>Joining pieces of wood</a:t>
          </a:r>
          <a:endParaRPr lang="en-US" dirty="0" smtClean="0"/>
        </a:p>
      </dgm:t>
    </dgm:pt>
    <dgm:pt modelId="{37F46A26-9F16-46AD-A7A7-D7A35EFF982F}" type="parTrans" cxnId="{A2461359-3CFB-4682-A48B-0BF8FE390AC0}">
      <dgm:prSet/>
      <dgm:spPr/>
      <dgm:t>
        <a:bodyPr/>
        <a:lstStyle/>
        <a:p>
          <a:endParaRPr lang="en-US"/>
        </a:p>
      </dgm:t>
    </dgm:pt>
    <dgm:pt modelId="{0A027ED7-F202-4EBF-B959-14724201BB3C}" type="sibTrans" cxnId="{A2461359-3CFB-4682-A48B-0BF8FE390AC0}">
      <dgm:prSet/>
      <dgm:spPr/>
      <dgm:t>
        <a:bodyPr/>
        <a:lstStyle/>
        <a:p>
          <a:endParaRPr lang="en-US"/>
        </a:p>
      </dgm:t>
    </dgm:pt>
    <dgm:pt modelId="{F266340A-913C-486F-AA2B-0BED793889A5}">
      <dgm:prSet/>
      <dgm:spPr/>
      <dgm:t>
        <a:bodyPr/>
        <a:lstStyle/>
        <a:p>
          <a:r>
            <a:rPr lang="en-US" smtClean="0"/>
            <a:t>Finishing wood surfaces</a:t>
          </a:r>
          <a:endParaRPr lang="en-US" dirty="0"/>
        </a:p>
      </dgm:t>
    </dgm:pt>
    <dgm:pt modelId="{6D4C0DA9-9E46-4FB5-9BFE-7B59F6E05072}" type="parTrans" cxnId="{75AD9036-88F6-486C-B314-5ADB493D8AB1}">
      <dgm:prSet/>
      <dgm:spPr/>
      <dgm:t>
        <a:bodyPr/>
        <a:lstStyle/>
        <a:p>
          <a:endParaRPr lang="en-US"/>
        </a:p>
      </dgm:t>
    </dgm:pt>
    <dgm:pt modelId="{1BB53072-E22D-41C7-AB1A-364EE284B0A1}" type="sibTrans" cxnId="{75AD9036-88F6-486C-B314-5ADB493D8AB1}">
      <dgm:prSet/>
      <dgm:spPr/>
      <dgm:t>
        <a:bodyPr/>
        <a:lstStyle/>
        <a:p>
          <a:endParaRPr lang="en-US"/>
        </a:p>
      </dgm:t>
    </dgm:pt>
    <dgm:pt modelId="{BF3B4C6C-D515-45C0-9AC9-C93AA27409CC}" type="pres">
      <dgm:prSet presAssocID="{60767911-BEC5-4B95-988B-AC5E56CCDFDD}" presName="Name0" presStyleCnt="0">
        <dgm:presLayoutVars>
          <dgm:dir/>
          <dgm:animLvl val="lvl"/>
          <dgm:resizeHandles val="exact"/>
        </dgm:presLayoutVars>
      </dgm:prSet>
      <dgm:spPr/>
      <dgm:t>
        <a:bodyPr/>
        <a:lstStyle/>
        <a:p>
          <a:endParaRPr lang="en-US"/>
        </a:p>
      </dgm:t>
    </dgm:pt>
    <dgm:pt modelId="{ED7C6146-3D48-451A-93B0-EFF4DB2541AE}" type="pres">
      <dgm:prSet presAssocID="{4090F026-C1A1-40EF-93AB-0A481F6265D1}" presName="linNode" presStyleCnt="0"/>
      <dgm:spPr/>
    </dgm:pt>
    <dgm:pt modelId="{7650D05D-4D88-4C6A-AC35-D9302872031F}" type="pres">
      <dgm:prSet presAssocID="{4090F026-C1A1-40EF-93AB-0A481F6265D1}" presName="parentText" presStyleLbl="node1" presStyleIdx="0" presStyleCnt="2">
        <dgm:presLayoutVars>
          <dgm:chMax val="1"/>
          <dgm:bulletEnabled val="1"/>
        </dgm:presLayoutVars>
      </dgm:prSet>
      <dgm:spPr/>
      <dgm:t>
        <a:bodyPr/>
        <a:lstStyle/>
        <a:p>
          <a:endParaRPr lang="en-US"/>
        </a:p>
      </dgm:t>
    </dgm:pt>
    <dgm:pt modelId="{AEBB3EAA-3DF5-42DD-9596-82A95CB62F36}" type="pres">
      <dgm:prSet presAssocID="{4090F026-C1A1-40EF-93AB-0A481F6265D1}" presName="descendantText" presStyleLbl="alignAccFollowNode1" presStyleIdx="0" presStyleCnt="2">
        <dgm:presLayoutVars>
          <dgm:bulletEnabled val="1"/>
        </dgm:presLayoutVars>
      </dgm:prSet>
      <dgm:spPr/>
      <dgm:t>
        <a:bodyPr/>
        <a:lstStyle/>
        <a:p>
          <a:endParaRPr lang="en-US"/>
        </a:p>
      </dgm:t>
    </dgm:pt>
    <dgm:pt modelId="{4EAD4D7D-6505-42DE-BB0D-D28B4302363A}" type="pres">
      <dgm:prSet presAssocID="{55E79BF6-7CB6-41A4-AEB0-0EAFB7622CD0}" presName="sp" presStyleCnt="0"/>
      <dgm:spPr/>
    </dgm:pt>
    <dgm:pt modelId="{443D4883-CF6D-48B0-97E0-BFD7AEE2D66D}" type="pres">
      <dgm:prSet presAssocID="{09FFA9AE-4F96-4D91-8138-CA9286FA7943}" presName="linNode" presStyleCnt="0"/>
      <dgm:spPr/>
    </dgm:pt>
    <dgm:pt modelId="{59F79358-78FD-464F-8305-3E445AB811D4}" type="pres">
      <dgm:prSet presAssocID="{09FFA9AE-4F96-4D91-8138-CA9286FA7943}" presName="parentText" presStyleLbl="node1" presStyleIdx="1" presStyleCnt="2">
        <dgm:presLayoutVars>
          <dgm:chMax val="1"/>
          <dgm:bulletEnabled val="1"/>
        </dgm:presLayoutVars>
      </dgm:prSet>
      <dgm:spPr/>
      <dgm:t>
        <a:bodyPr/>
        <a:lstStyle/>
        <a:p>
          <a:endParaRPr lang="en-US"/>
        </a:p>
      </dgm:t>
    </dgm:pt>
    <dgm:pt modelId="{6119F7B6-F9A4-4C4D-ACF4-9F0453B1723B}" type="pres">
      <dgm:prSet presAssocID="{09FFA9AE-4F96-4D91-8138-CA9286FA7943}" presName="descendantText" presStyleLbl="alignAccFollowNode1" presStyleIdx="1" presStyleCnt="2">
        <dgm:presLayoutVars>
          <dgm:bulletEnabled val="1"/>
        </dgm:presLayoutVars>
      </dgm:prSet>
      <dgm:spPr/>
      <dgm:t>
        <a:bodyPr/>
        <a:lstStyle/>
        <a:p>
          <a:endParaRPr lang="en-US"/>
        </a:p>
      </dgm:t>
    </dgm:pt>
  </dgm:ptLst>
  <dgm:cxnLst>
    <dgm:cxn modelId="{74A6F746-9524-43E2-A6B9-54D628496D15}" type="presOf" srcId="{EB96AF6C-D05D-47A6-97B3-C3B96576936C}" destId="{6119F7B6-F9A4-4C4D-ACF4-9F0453B1723B}" srcOrd="0" destOrd="1" presId="urn:microsoft.com/office/officeart/2005/8/layout/vList5"/>
    <dgm:cxn modelId="{43D472B0-AA0D-440C-BCDF-BADC5B44B0B6}" type="presOf" srcId="{F90B9C81-D011-4623-9824-D790C80651FE}" destId="{AEBB3EAA-3DF5-42DD-9596-82A95CB62F36}" srcOrd="0" destOrd="0" presId="urn:microsoft.com/office/officeart/2005/8/layout/vList5"/>
    <dgm:cxn modelId="{90B1337D-C2A3-484C-9EE1-860E8C448C7F}" srcId="{09FFA9AE-4F96-4D91-8138-CA9286FA7943}" destId="{2129CAB3-4946-412D-8E79-EACCF6888D6B}" srcOrd="0" destOrd="0" parTransId="{B4DF9564-34B6-45A3-9F91-B0EF5709104E}" sibTransId="{76BC7141-BF23-4819-A7B8-95D7F1656112}"/>
    <dgm:cxn modelId="{33DC128A-F2EA-4BED-8E6A-FD7E78742F74}" type="presOf" srcId="{4090F026-C1A1-40EF-93AB-0A481F6265D1}" destId="{7650D05D-4D88-4C6A-AC35-D9302872031F}" srcOrd="0" destOrd="0" presId="urn:microsoft.com/office/officeart/2005/8/layout/vList5"/>
    <dgm:cxn modelId="{B28F49F1-1E38-4E38-B9F1-7CCA6FDA6603}" srcId="{60767911-BEC5-4B95-988B-AC5E56CCDFDD}" destId="{09FFA9AE-4F96-4D91-8138-CA9286FA7943}" srcOrd="1" destOrd="0" parTransId="{BB3FBE94-C72B-4C1C-A99D-B2DF0D5800C0}" sibTransId="{58F8F2FF-12FC-45AF-B804-442637550336}"/>
    <dgm:cxn modelId="{6BBD18D0-4670-4BA9-A24E-63A30B357925}" type="presOf" srcId="{09FFA9AE-4F96-4D91-8138-CA9286FA7943}" destId="{59F79358-78FD-464F-8305-3E445AB811D4}" srcOrd="0" destOrd="0" presId="urn:microsoft.com/office/officeart/2005/8/layout/vList5"/>
    <dgm:cxn modelId="{A2461359-3CFB-4682-A48B-0BF8FE390AC0}" srcId="{09FFA9AE-4F96-4D91-8138-CA9286FA7943}" destId="{EB96AF6C-D05D-47A6-97B3-C3B96576936C}" srcOrd="1" destOrd="0" parTransId="{37F46A26-9F16-46AD-A7A7-D7A35EFF982F}" sibTransId="{0A027ED7-F202-4EBF-B959-14724201BB3C}"/>
    <dgm:cxn modelId="{AF8B2701-F591-473B-B29A-F0C8B5C7DD49}" type="presOf" srcId="{2129CAB3-4946-412D-8E79-EACCF6888D6B}" destId="{6119F7B6-F9A4-4C4D-ACF4-9F0453B1723B}" srcOrd="0" destOrd="0" presId="urn:microsoft.com/office/officeart/2005/8/layout/vList5"/>
    <dgm:cxn modelId="{3C8CD6F5-7450-45B8-9731-68B2143C9398}" type="presOf" srcId="{F266340A-913C-486F-AA2B-0BED793889A5}" destId="{6119F7B6-F9A4-4C4D-ACF4-9F0453B1723B}" srcOrd="0" destOrd="2" presId="urn:microsoft.com/office/officeart/2005/8/layout/vList5"/>
    <dgm:cxn modelId="{64C847AD-7F1C-4D11-9461-1AB4C97D93A7}" type="presOf" srcId="{60767911-BEC5-4B95-988B-AC5E56CCDFDD}" destId="{BF3B4C6C-D515-45C0-9AC9-C93AA27409CC}" srcOrd="0" destOrd="0" presId="urn:microsoft.com/office/officeart/2005/8/layout/vList5"/>
    <dgm:cxn modelId="{D3CD69A6-DDC6-486C-B7B9-64150BC915A8}" srcId="{4090F026-C1A1-40EF-93AB-0A481F6265D1}" destId="{F90B9C81-D011-4623-9824-D790C80651FE}" srcOrd="0" destOrd="0" parTransId="{7E6F1804-CCA2-4B65-9537-2E8D33DD1D25}" sibTransId="{9EECCA19-42E2-4A6D-98BC-D72FBC5511F0}"/>
    <dgm:cxn modelId="{75AD9036-88F6-486C-B314-5ADB493D8AB1}" srcId="{09FFA9AE-4F96-4D91-8138-CA9286FA7943}" destId="{F266340A-913C-486F-AA2B-0BED793889A5}" srcOrd="2" destOrd="0" parTransId="{6D4C0DA9-9E46-4FB5-9BFE-7B59F6E05072}" sibTransId="{1BB53072-E22D-41C7-AB1A-364EE284B0A1}"/>
    <dgm:cxn modelId="{74559847-DA94-42B3-9DA0-BD0CD2C47B07}" srcId="{60767911-BEC5-4B95-988B-AC5E56CCDFDD}" destId="{4090F026-C1A1-40EF-93AB-0A481F6265D1}" srcOrd="0" destOrd="0" parTransId="{0E5D0B50-8A72-4FF1-9ABB-4E42FA3A23F8}" sibTransId="{55E79BF6-7CB6-41A4-AEB0-0EAFB7622CD0}"/>
    <dgm:cxn modelId="{0A56EF1D-2BB6-45FA-BA7A-538B8F3CE260}" type="presParOf" srcId="{BF3B4C6C-D515-45C0-9AC9-C93AA27409CC}" destId="{ED7C6146-3D48-451A-93B0-EFF4DB2541AE}" srcOrd="0" destOrd="0" presId="urn:microsoft.com/office/officeart/2005/8/layout/vList5"/>
    <dgm:cxn modelId="{ADBCB70B-7F8F-483B-B749-916C851A66CD}" type="presParOf" srcId="{ED7C6146-3D48-451A-93B0-EFF4DB2541AE}" destId="{7650D05D-4D88-4C6A-AC35-D9302872031F}" srcOrd="0" destOrd="0" presId="urn:microsoft.com/office/officeart/2005/8/layout/vList5"/>
    <dgm:cxn modelId="{947CDF7A-AF84-440C-8BCC-5B8086DCF3BB}" type="presParOf" srcId="{ED7C6146-3D48-451A-93B0-EFF4DB2541AE}" destId="{AEBB3EAA-3DF5-42DD-9596-82A95CB62F36}" srcOrd="1" destOrd="0" presId="urn:microsoft.com/office/officeart/2005/8/layout/vList5"/>
    <dgm:cxn modelId="{39DAB63F-55B6-44D5-9DB6-639F113DF3A7}" type="presParOf" srcId="{BF3B4C6C-D515-45C0-9AC9-C93AA27409CC}" destId="{4EAD4D7D-6505-42DE-BB0D-D28B4302363A}" srcOrd="1" destOrd="0" presId="urn:microsoft.com/office/officeart/2005/8/layout/vList5"/>
    <dgm:cxn modelId="{3D637D16-B1EC-4294-8944-F7EC3E571745}" type="presParOf" srcId="{BF3B4C6C-D515-45C0-9AC9-C93AA27409CC}" destId="{443D4883-CF6D-48B0-97E0-BFD7AEE2D66D}" srcOrd="2" destOrd="0" presId="urn:microsoft.com/office/officeart/2005/8/layout/vList5"/>
    <dgm:cxn modelId="{2F3D2DBB-109C-47F9-A7FD-5BBF48E5F0A3}" type="presParOf" srcId="{443D4883-CF6D-48B0-97E0-BFD7AEE2D66D}" destId="{59F79358-78FD-464F-8305-3E445AB811D4}" srcOrd="0" destOrd="0" presId="urn:microsoft.com/office/officeart/2005/8/layout/vList5"/>
    <dgm:cxn modelId="{F1094C93-58C1-48B8-A8E8-0019FF6F2399}" type="presParOf" srcId="{443D4883-CF6D-48B0-97E0-BFD7AEE2D66D}" destId="{6119F7B6-F9A4-4C4D-ACF4-9F0453B1723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0767911-BEC5-4B95-988B-AC5E56CCDFDD}"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4090F026-C1A1-40EF-93AB-0A481F6265D1}">
      <dgm:prSet phldrT="[Text]" custT="1"/>
      <dgm:spPr/>
      <dgm:t>
        <a:bodyPr/>
        <a:lstStyle/>
        <a:p>
          <a:pPr algn="ctr"/>
          <a:endParaRPr lang="en-US" sz="2300" dirty="0" smtClean="0"/>
        </a:p>
        <a:p>
          <a:pPr algn="ctr"/>
          <a:r>
            <a:rPr lang="en-US" sz="4800" dirty="0" smtClean="0"/>
            <a:t>Task?</a:t>
          </a:r>
        </a:p>
        <a:p>
          <a:pPr algn="l"/>
          <a:endParaRPr lang="en-US" sz="2300" dirty="0" smtClean="0"/>
        </a:p>
        <a:p>
          <a:pPr algn="l"/>
          <a:endParaRPr lang="en-US" sz="2300" dirty="0"/>
        </a:p>
      </dgm:t>
    </dgm:pt>
    <dgm:pt modelId="{0E5D0B50-8A72-4FF1-9ABB-4E42FA3A23F8}" type="parTrans" cxnId="{74559847-DA94-42B3-9DA0-BD0CD2C47B07}">
      <dgm:prSet/>
      <dgm:spPr/>
      <dgm:t>
        <a:bodyPr/>
        <a:lstStyle/>
        <a:p>
          <a:endParaRPr lang="en-US"/>
        </a:p>
      </dgm:t>
    </dgm:pt>
    <dgm:pt modelId="{55E79BF6-7CB6-41A4-AEB0-0EAFB7622CD0}" type="sibTrans" cxnId="{74559847-DA94-42B3-9DA0-BD0CD2C47B07}">
      <dgm:prSet/>
      <dgm:spPr/>
      <dgm:t>
        <a:bodyPr/>
        <a:lstStyle/>
        <a:p>
          <a:endParaRPr lang="en-US"/>
        </a:p>
      </dgm:t>
    </dgm:pt>
    <dgm:pt modelId="{09FFA9AE-4F96-4D91-8138-CA9286FA7943}">
      <dgm:prSet phldrT="[Text]"/>
      <dgm:spPr/>
      <dgm:t>
        <a:bodyPr/>
        <a:lstStyle/>
        <a:p>
          <a:pPr algn="ctr"/>
          <a:r>
            <a:rPr lang="en-US" dirty="0" smtClean="0"/>
            <a:t>Target?</a:t>
          </a:r>
        </a:p>
        <a:p>
          <a:pPr algn="l"/>
          <a:endParaRPr lang="en-US" dirty="0" smtClean="0"/>
        </a:p>
      </dgm:t>
    </dgm:pt>
    <dgm:pt modelId="{BB3FBE94-C72B-4C1C-A99D-B2DF0D5800C0}" type="parTrans" cxnId="{B28F49F1-1E38-4E38-B9F1-7CCA6FDA6603}">
      <dgm:prSet/>
      <dgm:spPr/>
      <dgm:t>
        <a:bodyPr/>
        <a:lstStyle/>
        <a:p>
          <a:endParaRPr lang="en-US"/>
        </a:p>
      </dgm:t>
    </dgm:pt>
    <dgm:pt modelId="{58F8F2FF-12FC-45AF-B804-442637550336}" type="sibTrans" cxnId="{B28F49F1-1E38-4E38-B9F1-7CCA6FDA6603}">
      <dgm:prSet/>
      <dgm:spPr/>
      <dgm:t>
        <a:bodyPr/>
        <a:lstStyle/>
        <a:p>
          <a:endParaRPr lang="en-US"/>
        </a:p>
      </dgm:t>
    </dgm:pt>
    <dgm:pt modelId="{F90B9C81-D011-4623-9824-D790C80651FE}">
      <dgm:prSet/>
      <dgm:spPr/>
      <dgm:t>
        <a:bodyPr/>
        <a:lstStyle/>
        <a:p>
          <a:r>
            <a:rPr lang="en-US" dirty="0" smtClean="0"/>
            <a:t>Write a lab report</a:t>
          </a:r>
          <a:endParaRPr lang="en-US" dirty="0"/>
        </a:p>
      </dgm:t>
    </dgm:pt>
    <dgm:pt modelId="{7E6F1804-CCA2-4B65-9537-2E8D33DD1D25}" type="parTrans" cxnId="{D3CD69A6-DDC6-486C-B7B9-64150BC915A8}">
      <dgm:prSet/>
      <dgm:spPr/>
      <dgm:t>
        <a:bodyPr/>
        <a:lstStyle/>
        <a:p>
          <a:endParaRPr lang="en-US"/>
        </a:p>
      </dgm:t>
    </dgm:pt>
    <dgm:pt modelId="{9EECCA19-42E2-4A6D-98BC-D72FBC5511F0}" type="sibTrans" cxnId="{D3CD69A6-DDC6-486C-B7B9-64150BC915A8}">
      <dgm:prSet/>
      <dgm:spPr/>
      <dgm:t>
        <a:bodyPr/>
        <a:lstStyle/>
        <a:p>
          <a:endParaRPr lang="en-US"/>
        </a:p>
      </dgm:t>
    </dgm:pt>
    <dgm:pt modelId="{2129CAB3-4946-412D-8E79-EACCF6888D6B}">
      <dgm:prSet/>
      <dgm:spPr/>
      <dgm:t>
        <a:bodyPr/>
        <a:lstStyle/>
        <a:p>
          <a:r>
            <a:rPr lang="en-US" dirty="0" smtClean="0"/>
            <a:t>Write a lab report</a:t>
          </a:r>
          <a:endParaRPr lang="en-US" dirty="0"/>
        </a:p>
      </dgm:t>
    </dgm:pt>
    <dgm:pt modelId="{B4DF9564-34B6-45A3-9F91-B0EF5709104E}" type="parTrans" cxnId="{90B1337D-C2A3-484C-9EE1-860E8C448C7F}">
      <dgm:prSet/>
      <dgm:spPr/>
      <dgm:t>
        <a:bodyPr/>
        <a:lstStyle/>
        <a:p>
          <a:endParaRPr lang="en-US"/>
        </a:p>
      </dgm:t>
    </dgm:pt>
    <dgm:pt modelId="{76BC7141-BF23-4819-A7B8-95D7F1656112}" type="sibTrans" cxnId="{90B1337D-C2A3-484C-9EE1-860E8C448C7F}">
      <dgm:prSet/>
      <dgm:spPr/>
      <dgm:t>
        <a:bodyPr/>
        <a:lstStyle/>
        <a:p>
          <a:endParaRPr lang="en-US"/>
        </a:p>
      </dgm:t>
    </dgm:pt>
    <dgm:pt modelId="{BF3B4C6C-D515-45C0-9AC9-C93AA27409CC}" type="pres">
      <dgm:prSet presAssocID="{60767911-BEC5-4B95-988B-AC5E56CCDFDD}" presName="Name0" presStyleCnt="0">
        <dgm:presLayoutVars>
          <dgm:dir/>
          <dgm:animLvl val="lvl"/>
          <dgm:resizeHandles val="exact"/>
        </dgm:presLayoutVars>
      </dgm:prSet>
      <dgm:spPr/>
      <dgm:t>
        <a:bodyPr/>
        <a:lstStyle/>
        <a:p>
          <a:endParaRPr lang="en-US"/>
        </a:p>
      </dgm:t>
    </dgm:pt>
    <dgm:pt modelId="{ED7C6146-3D48-451A-93B0-EFF4DB2541AE}" type="pres">
      <dgm:prSet presAssocID="{4090F026-C1A1-40EF-93AB-0A481F6265D1}" presName="linNode" presStyleCnt="0"/>
      <dgm:spPr/>
    </dgm:pt>
    <dgm:pt modelId="{7650D05D-4D88-4C6A-AC35-D9302872031F}" type="pres">
      <dgm:prSet presAssocID="{4090F026-C1A1-40EF-93AB-0A481F6265D1}" presName="parentText" presStyleLbl="node1" presStyleIdx="0" presStyleCnt="2">
        <dgm:presLayoutVars>
          <dgm:chMax val="1"/>
          <dgm:bulletEnabled val="1"/>
        </dgm:presLayoutVars>
      </dgm:prSet>
      <dgm:spPr/>
      <dgm:t>
        <a:bodyPr/>
        <a:lstStyle/>
        <a:p>
          <a:endParaRPr lang="en-US"/>
        </a:p>
      </dgm:t>
    </dgm:pt>
    <dgm:pt modelId="{AEBB3EAA-3DF5-42DD-9596-82A95CB62F36}" type="pres">
      <dgm:prSet presAssocID="{4090F026-C1A1-40EF-93AB-0A481F6265D1}" presName="descendantText" presStyleLbl="alignAccFollowNode1" presStyleIdx="0" presStyleCnt="2">
        <dgm:presLayoutVars>
          <dgm:bulletEnabled val="1"/>
        </dgm:presLayoutVars>
      </dgm:prSet>
      <dgm:spPr/>
      <dgm:t>
        <a:bodyPr/>
        <a:lstStyle/>
        <a:p>
          <a:endParaRPr lang="en-US"/>
        </a:p>
      </dgm:t>
    </dgm:pt>
    <dgm:pt modelId="{4EAD4D7D-6505-42DE-BB0D-D28B4302363A}" type="pres">
      <dgm:prSet presAssocID="{55E79BF6-7CB6-41A4-AEB0-0EAFB7622CD0}" presName="sp" presStyleCnt="0"/>
      <dgm:spPr/>
    </dgm:pt>
    <dgm:pt modelId="{443D4883-CF6D-48B0-97E0-BFD7AEE2D66D}" type="pres">
      <dgm:prSet presAssocID="{09FFA9AE-4F96-4D91-8138-CA9286FA7943}" presName="linNode" presStyleCnt="0"/>
      <dgm:spPr/>
    </dgm:pt>
    <dgm:pt modelId="{59F79358-78FD-464F-8305-3E445AB811D4}" type="pres">
      <dgm:prSet presAssocID="{09FFA9AE-4F96-4D91-8138-CA9286FA7943}" presName="parentText" presStyleLbl="node1" presStyleIdx="1" presStyleCnt="2">
        <dgm:presLayoutVars>
          <dgm:chMax val="1"/>
          <dgm:bulletEnabled val="1"/>
        </dgm:presLayoutVars>
      </dgm:prSet>
      <dgm:spPr/>
      <dgm:t>
        <a:bodyPr/>
        <a:lstStyle/>
        <a:p>
          <a:endParaRPr lang="en-US"/>
        </a:p>
      </dgm:t>
    </dgm:pt>
    <dgm:pt modelId="{6119F7B6-F9A4-4C4D-ACF4-9F0453B1723B}" type="pres">
      <dgm:prSet presAssocID="{09FFA9AE-4F96-4D91-8138-CA9286FA7943}" presName="descendantText" presStyleLbl="alignAccFollowNode1" presStyleIdx="1" presStyleCnt="2">
        <dgm:presLayoutVars>
          <dgm:bulletEnabled val="1"/>
        </dgm:presLayoutVars>
      </dgm:prSet>
      <dgm:spPr/>
      <dgm:t>
        <a:bodyPr/>
        <a:lstStyle/>
        <a:p>
          <a:endParaRPr lang="en-US"/>
        </a:p>
      </dgm:t>
    </dgm:pt>
  </dgm:ptLst>
  <dgm:cxnLst>
    <dgm:cxn modelId="{DA4435B8-4533-4C64-A987-7C2A1901F5A6}" type="presOf" srcId="{F90B9C81-D011-4623-9824-D790C80651FE}" destId="{AEBB3EAA-3DF5-42DD-9596-82A95CB62F36}" srcOrd="0" destOrd="0" presId="urn:microsoft.com/office/officeart/2005/8/layout/vList5"/>
    <dgm:cxn modelId="{5B186BF1-2227-434D-981B-BCDB5A0E40B6}" type="presOf" srcId="{60767911-BEC5-4B95-988B-AC5E56CCDFDD}" destId="{BF3B4C6C-D515-45C0-9AC9-C93AA27409CC}" srcOrd="0" destOrd="0" presId="urn:microsoft.com/office/officeart/2005/8/layout/vList5"/>
    <dgm:cxn modelId="{916CFDE5-6791-4F4C-BE9E-F585D4A58D95}" type="presOf" srcId="{2129CAB3-4946-412D-8E79-EACCF6888D6B}" destId="{6119F7B6-F9A4-4C4D-ACF4-9F0453B1723B}" srcOrd="0" destOrd="0" presId="urn:microsoft.com/office/officeart/2005/8/layout/vList5"/>
    <dgm:cxn modelId="{90B1337D-C2A3-484C-9EE1-860E8C448C7F}" srcId="{09FFA9AE-4F96-4D91-8138-CA9286FA7943}" destId="{2129CAB3-4946-412D-8E79-EACCF6888D6B}" srcOrd="0" destOrd="0" parTransId="{B4DF9564-34B6-45A3-9F91-B0EF5709104E}" sibTransId="{76BC7141-BF23-4819-A7B8-95D7F1656112}"/>
    <dgm:cxn modelId="{74559847-DA94-42B3-9DA0-BD0CD2C47B07}" srcId="{60767911-BEC5-4B95-988B-AC5E56CCDFDD}" destId="{4090F026-C1A1-40EF-93AB-0A481F6265D1}" srcOrd="0" destOrd="0" parTransId="{0E5D0B50-8A72-4FF1-9ABB-4E42FA3A23F8}" sibTransId="{55E79BF6-7CB6-41A4-AEB0-0EAFB7622CD0}"/>
    <dgm:cxn modelId="{E374CD26-A6EB-48D5-A03A-BD68FC075AE9}" type="presOf" srcId="{09FFA9AE-4F96-4D91-8138-CA9286FA7943}" destId="{59F79358-78FD-464F-8305-3E445AB811D4}" srcOrd="0" destOrd="0" presId="urn:microsoft.com/office/officeart/2005/8/layout/vList5"/>
    <dgm:cxn modelId="{B28F49F1-1E38-4E38-B9F1-7CCA6FDA6603}" srcId="{60767911-BEC5-4B95-988B-AC5E56CCDFDD}" destId="{09FFA9AE-4F96-4D91-8138-CA9286FA7943}" srcOrd="1" destOrd="0" parTransId="{BB3FBE94-C72B-4C1C-A99D-B2DF0D5800C0}" sibTransId="{58F8F2FF-12FC-45AF-B804-442637550336}"/>
    <dgm:cxn modelId="{D3CD69A6-DDC6-486C-B7B9-64150BC915A8}" srcId="{4090F026-C1A1-40EF-93AB-0A481F6265D1}" destId="{F90B9C81-D011-4623-9824-D790C80651FE}" srcOrd="0" destOrd="0" parTransId="{7E6F1804-CCA2-4B65-9537-2E8D33DD1D25}" sibTransId="{9EECCA19-42E2-4A6D-98BC-D72FBC5511F0}"/>
    <dgm:cxn modelId="{F3A3B29F-CB4B-49A5-902B-E233C3D55113}" type="presOf" srcId="{4090F026-C1A1-40EF-93AB-0A481F6265D1}" destId="{7650D05D-4D88-4C6A-AC35-D9302872031F}" srcOrd="0" destOrd="0" presId="urn:microsoft.com/office/officeart/2005/8/layout/vList5"/>
    <dgm:cxn modelId="{6FB3914F-DED9-4903-856E-393F2D4B040F}" type="presParOf" srcId="{BF3B4C6C-D515-45C0-9AC9-C93AA27409CC}" destId="{ED7C6146-3D48-451A-93B0-EFF4DB2541AE}" srcOrd="0" destOrd="0" presId="urn:microsoft.com/office/officeart/2005/8/layout/vList5"/>
    <dgm:cxn modelId="{F11C5B59-66B3-4E9D-B98E-91FAD6748F26}" type="presParOf" srcId="{ED7C6146-3D48-451A-93B0-EFF4DB2541AE}" destId="{7650D05D-4D88-4C6A-AC35-D9302872031F}" srcOrd="0" destOrd="0" presId="urn:microsoft.com/office/officeart/2005/8/layout/vList5"/>
    <dgm:cxn modelId="{9D2B5CA5-E910-4180-AC05-81A61B0B2FCC}" type="presParOf" srcId="{ED7C6146-3D48-451A-93B0-EFF4DB2541AE}" destId="{AEBB3EAA-3DF5-42DD-9596-82A95CB62F36}" srcOrd="1" destOrd="0" presId="urn:microsoft.com/office/officeart/2005/8/layout/vList5"/>
    <dgm:cxn modelId="{91531F2A-26D0-4E45-9C36-13E293C78AA3}" type="presParOf" srcId="{BF3B4C6C-D515-45C0-9AC9-C93AA27409CC}" destId="{4EAD4D7D-6505-42DE-BB0D-D28B4302363A}" srcOrd="1" destOrd="0" presId="urn:microsoft.com/office/officeart/2005/8/layout/vList5"/>
    <dgm:cxn modelId="{D765CD49-9272-48A4-9F1E-5D1016854688}" type="presParOf" srcId="{BF3B4C6C-D515-45C0-9AC9-C93AA27409CC}" destId="{443D4883-CF6D-48B0-97E0-BFD7AEE2D66D}" srcOrd="2" destOrd="0" presId="urn:microsoft.com/office/officeart/2005/8/layout/vList5"/>
    <dgm:cxn modelId="{8B6604E7-A42C-4280-9EBA-A64ECB496EE9}" type="presParOf" srcId="{443D4883-CF6D-48B0-97E0-BFD7AEE2D66D}" destId="{59F79358-78FD-464F-8305-3E445AB811D4}" srcOrd="0" destOrd="0" presId="urn:microsoft.com/office/officeart/2005/8/layout/vList5"/>
    <dgm:cxn modelId="{1A216E6C-6C4E-45C0-862D-F28E00459107}" type="presParOf" srcId="{443D4883-CF6D-48B0-97E0-BFD7AEE2D66D}" destId="{6119F7B6-F9A4-4C4D-ACF4-9F0453B1723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1670D47-AE7F-4953-958E-1DC4B88246BF}"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en-US"/>
        </a:p>
      </dgm:t>
    </dgm:pt>
    <dgm:pt modelId="{F7E55E64-755C-49C5-A5ED-F592E6FC8980}">
      <dgm:prSet phldrT="[Text]"/>
      <dgm:spPr/>
      <dgm:t>
        <a:bodyPr/>
        <a:lstStyle/>
        <a:p>
          <a:r>
            <a:rPr lang="en-US" dirty="0" smtClean="0"/>
            <a:t>Decide What to Assess</a:t>
          </a:r>
          <a:endParaRPr lang="en-US" dirty="0"/>
        </a:p>
      </dgm:t>
    </dgm:pt>
    <dgm:pt modelId="{DE0073FA-6BEA-4197-BFA5-980063F3244B}" type="parTrans" cxnId="{F6C69FA5-650F-4F9D-B3E7-D51706093332}">
      <dgm:prSet/>
      <dgm:spPr/>
      <dgm:t>
        <a:bodyPr/>
        <a:lstStyle/>
        <a:p>
          <a:endParaRPr lang="en-US"/>
        </a:p>
      </dgm:t>
    </dgm:pt>
    <dgm:pt modelId="{B43E8F96-C4EC-42DC-A268-DAFD1C343256}" type="sibTrans" cxnId="{F6C69FA5-650F-4F9D-B3E7-D51706093332}">
      <dgm:prSet/>
      <dgm:spPr/>
      <dgm:t>
        <a:bodyPr/>
        <a:lstStyle/>
        <a:p>
          <a:endParaRPr lang="en-US"/>
        </a:p>
      </dgm:t>
    </dgm:pt>
    <dgm:pt modelId="{D25C004F-DEE6-4C99-A9C0-D89DEFEAECE8}">
      <dgm:prSet phldrT="[Text]"/>
      <dgm:spPr/>
      <dgm:t>
        <a:bodyPr/>
        <a:lstStyle/>
        <a:p>
          <a:r>
            <a:rPr lang="en-US" dirty="0" smtClean="0"/>
            <a:t>Decide How to Assess</a:t>
          </a:r>
          <a:endParaRPr lang="en-US" dirty="0"/>
        </a:p>
      </dgm:t>
    </dgm:pt>
    <dgm:pt modelId="{E528ED44-8486-4A5F-AD15-FA9B4EE4D27F}" type="parTrans" cxnId="{FCC6DCEF-15E4-4F21-9341-935AFD3BAD66}">
      <dgm:prSet/>
      <dgm:spPr/>
      <dgm:t>
        <a:bodyPr/>
        <a:lstStyle/>
        <a:p>
          <a:endParaRPr lang="en-US"/>
        </a:p>
      </dgm:t>
    </dgm:pt>
    <dgm:pt modelId="{4FEE8C93-BA91-4064-887E-2D339DC4BE1D}" type="sibTrans" cxnId="{FCC6DCEF-15E4-4F21-9341-935AFD3BAD66}">
      <dgm:prSet/>
      <dgm:spPr/>
      <dgm:t>
        <a:bodyPr/>
        <a:lstStyle/>
        <a:p>
          <a:endParaRPr lang="en-US"/>
        </a:p>
      </dgm:t>
    </dgm:pt>
    <dgm:pt modelId="{8C0B5260-D7B7-4217-98C1-77EDD58F67AD}">
      <dgm:prSet phldrT="[Text]"/>
      <dgm:spPr/>
      <dgm:t>
        <a:bodyPr/>
        <a:lstStyle/>
        <a:p>
          <a:r>
            <a:rPr lang="en-US" dirty="0" smtClean="0"/>
            <a:t>Develop Assessment Plan</a:t>
          </a:r>
          <a:endParaRPr lang="en-US" dirty="0"/>
        </a:p>
      </dgm:t>
    </dgm:pt>
    <dgm:pt modelId="{33158EC9-D677-47C0-95F4-EA068E6C6871}" type="parTrans" cxnId="{90DE6BFE-C546-4ADE-87B9-AFC4B191577B}">
      <dgm:prSet/>
      <dgm:spPr/>
      <dgm:t>
        <a:bodyPr/>
        <a:lstStyle/>
        <a:p>
          <a:endParaRPr lang="en-US"/>
        </a:p>
      </dgm:t>
    </dgm:pt>
    <dgm:pt modelId="{7E7FC81F-CCC6-4980-B1E7-FF9BE750470F}" type="sibTrans" cxnId="{90DE6BFE-C546-4ADE-87B9-AFC4B191577B}">
      <dgm:prSet/>
      <dgm:spPr/>
      <dgm:t>
        <a:bodyPr/>
        <a:lstStyle/>
        <a:p>
          <a:endParaRPr lang="en-US"/>
        </a:p>
      </dgm:t>
    </dgm:pt>
    <dgm:pt modelId="{C51226A8-98FE-4684-81CE-169A9255F78C}">
      <dgm:prSet phldrT="[Text]"/>
      <dgm:spPr/>
      <dgm:t>
        <a:bodyPr/>
        <a:lstStyle/>
        <a:p>
          <a:r>
            <a:rPr lang="en-US" dirty="0" smtClean="0"/>
            <a:t>Write the Assessment</a:t>
          </a:r>
          <a:endParaRPr lang="en-US" dirty="0"/>
        </a:p>
      </dgm:t>
    </dgm:pt>
    <dgm:pt modelId="{D051AF32-C361-40F4-B6F3-0A5AB32EF6AC}" type="parTrans" cxnId="{A8DC7BE3-555C-4EDB-A785-F8F2596DC17A}">
      <dgm:prSet/>
      <dgm:spPr/>
      <dgm:t>
        <a:bodyPr/>
        <a:lstStyle/>
        <a:p>
          <a:endParaRPr lang="en-US"/>
        </a:p>
      </dgm:t>
    </dgm:pt>
    <dgm:pt modelId="{3E379073-F6FE-431D-8747-5CE477E37006}" type="sibTrans" cxnId="{A8DC7BE3-555C-4EDB-A785-F8F2596DC17A}">
      <dgm:prSet/>
      <dgm:spPr/>
      <dgm:t>
        <a:bodyPr/>
        <a:lstStyle/>
        <a:p>
          <a:endParaRPr lang="en-US"/>
        </a:p>
      </dgm:t>
    </dgm:pt>
    <dgm:pt modelId="{C0CB4B52-5D61-4199-8BFC-7AA085AA8FEA}">
      <dgm:prSet/>
      <dgm:spPr/>
      <dgm:t>
        <a:bodyPr/>
        <a:lstStyle/>
        <a:p>
          <a:r>
            <a:rPr lang="en-US" dirty="0" smtClean="0"/>
            <a:t>Review the Assessment </a:t>
          </a:r>
          <a:endParaRPr lang="en-US" dirty="0"/>
        </a:p>
      </dgm:t>
    </dgm:pt>
    <dgm:pt modelId="{448BB868-D4A8-407D-A148-281ADB9B5808}" type="parTrans" cxnId="{D89D5073-B3F4-4884-A325-40936CB1F74B}">
      <dgm:prSet/>
      <dgm:spPr/>
      <dgm:t>
        <a:bodyPr/>
        <a:lstStyle/>
        <a:p>
          <a:endParaRPr lang="en-US"/>
        </a:p>
      </dgm:t>
    </dgm:pt>
    <dgm:pt modelId="{E6F29AE7-79A7-44EC-9A97-7A1CD20169B9}" type="sibTrans" cxnId="{D89D5073-B3F4-4884-A325-40936CB1F74B}">
      <dgm:prSet/>
      <dgm:spPr/>
      <dgm:t>
        <a:bodyPr/>
        <a:lstStyle/>
        <a:p>
          <a:endParaRPr lang="en-US"/>
        </a:p>
      </dgm:t>
    </dgm:pt>
    <dgm:pt modelId="{6DB53D14-1A8D-45DA-8017-E366A2E608BD}" type="pres">
      <dgm:prSet presAssocID="{51670D47-AE7F-4953-958E-1DC4B88246BF}" presName="Name0" presStyleCnt="0">
        <dgm:presLayoutVars>
          <dgm:dir/>
          <dgm:resizeHandles val="exact"/>
        </dgm:presLayoutVars>
      </dgm:prSet>
      <dgm:spPr/>
      <dgm:t>
        <a:bodyPr/>
        <a:lstStyle/>
        <a:p>
          <a:endParaRPr lang="en-US"/>
        </a:p>
      </dgm:t>
    </dgm:pt>
    <dgm:pt modelId="{83A85415-2985-481E-9BC6-152190A26653}" type="pres">
      <dgm:prSet presAssocID="{51670D47-AE7F-4953-958E-1DC4B88246BF}" presName="cycle" presStyleCnt="0"/>
      <dgm:spPr/>
    </dgm:pt>
    <dgm:pt modelId="{9BFBB61B-592B-44CF-9614-7B54B8E9C7C6}" type="pres">
      <dgm:prSet presAssocID="{F7E55E64-755C-49C5-A5ED-F592E6FC8980}" presName="nodeFirstNode" presStyleLbl="node1" presStyleIdx="0" presStyleCnt="5">
        <dgm:presLayoutVars>
          <dgm:bulletEnabled val="1"/>
        </dgm:presLayoutVars>
      </dgm:prSet>
      <dgm:spPr/>
      <dgm:t>
        <a:bodyPr/>
        <a:lstStyle/>
        <a:p>
          <a:endParaRPr lang="en-US"/>
        </a:p>
      </dgm:t>
    </dgm:pt>
    <dgm:pt modelId="{0983375E-DB90-4141-B090-081FB48AA4BF}" type="pres">
      <dgm:prSet presAssocID="{B43E8F96-C4EC-42DC-A268-DAFD1C343256}" presName="sibTransFirstNode" presStyleLbl="bgShp" presStyleIdx="0" presStyleCnt="1"/>
      <dgm:spPr/>
      <dgm:t>
        <a:bodyPr/>
        <a:lstStyle/>
        <a:p>
          <a:endParaRPr lang="en-US"/>
        </a:p>
      </dgm:t>
    </dgm:pt>
    <dgm:pt modelId="{25771E30-BC8F-4A8A-8008-F98F5D46DB1F}" type="pres">
      <dgm:prSet presAssocID="{D25C004F-DEE6-4C99-A9C0-D89DEFEAECE8}" presName="nodeFollowingNodes" presStyleLbl="node1" presStyleIdx="1" presStyleCnt="5">
        <dgm:presLayoutVars>
          <dgm:bulletEnabled val="1"/>
        </dgm:presLayoutVars>
      </dgm:prSet>
      <dgm:spPr/>
      <dgm:t>
        <a:bodyPr/>
        <a:lstStyle/>
        <a:p>
          <a:endParaRPr lang="en-US"/>
        </a:p>
      </dgm:t>
    </dgm:pt>
    <dgm:pt modelId="{15DA5D90-0FA2-404B-8352-1DB9733D66FB}" type="pres">
      <dgm:prSet presAssocID="{8C0B5260-D7B7-4217-98C1-77EDD58F67AD}" presName="nodeFollowingNodes" presStyleLbl="node1" presStyleIdx="2" presStyleCnt="5">
        <dgm:presLayoutVars>
          <dgm:bulletEnabled val="1"/>
        </dgm:presLayoutVars>
      </dgm:prSet>
      <dgm:spPr/>
      <dgm:t>
        <a:bodyPr/>
        <a:lstStyle/>
        <a:p>
          <a:endParaRPr lang="en-US"/>
        </a:p>
      </dgm:t>
    </dgm:pt>
    <dgm:pt modelId="{6B3B46CA-2208-4032-BE7C-DC08FB2B5356}" type="pres">
      <dgm:prSet presAssocID="{C51226A8-98FE-4684-81CE-169A9255F78C}" presName="nodeFollowingNodes" presStyleLbl="node1" presStyleIdx="3" presStyleCnt="5">
        <dgm:presLayoutVars>
          <dgm:bulletEnabled val="1"/>
        </dgm:presLayoutVars>
      </dgm:prSet>
      <dgm:spPr/>
      <dgm:t>
        <a:bodyPr/>
        <a:lstStyle/>
        <a:p>
          <a:endParaRPr lang="en-US"/>
        </a:p>
      </dgm:t>
    </dgm:pt>
    <dgm:pt modelId="{12BB3F4F-6102-4B15-AFBF-10BD2B400C8D}" type="pres">
      <dgm:prSet presAssocID="{C0CB4B52-5D61-4199-8BFC-7AA085AA8FEA}" presName="nodeFollowingNodes" presStyleLbl="node1" presStyleIdx="4" presStyleCnt="5">
        <dgm:presLayoutVars>
          <dgm:bulletEnabled val="1"/>
        </dgm:presLayoutVars>
      </dgm:prSet>
      <dgm:spPr/>
      <dgm:t>
        <a:bodyPr/>
        <a:lstStyle/>
        <a:p>
          <a:endParaRPr lang="en-US"/>
        </a:p>
      </dgm:t>
    </dgm:pt>
  </dgm:ptLst>
  <dgm:cxnLst>
    <dgm:cxn modelId="{4E8AF3D9-1E40-493D-8425-8158DA0E66BE}" type="presOf" srcId="{C0CB4B52-5D61-4199-8BFC-7AA085AA8FEA}" destId="{12BB3F4F-6102-4B15-AFBF-10BD2B400C8D}" srcOrd="0" destOrd="0" presId="urn:microsoft.com/office/officeart/2005/8/layout/cycle3"/>
    <dgm:cxn modelId="{F6C69FA5-650F-4F9D-B3E7-D51706093332}" srcId="{51670D47-AE7F-4953-958E-1DC4B88246BF}" destId="{F7E55E64-755C-49C5-A5ED-F592E6FC8980}" srcOrd="0" destOrd="0" parTransId="{DE0073FA-6BEA-4197-BFA5-980063F3244B}" sibTransId="{B43E8F96-C4EC-42DC-A268-DAFD1C343256}"/>
    <dgm:cxn modelId="{F3E1CDAD-5F16-4055-80C0-8E8EF22F9755}" type="presOf" srcId="{B43E8F96-C4EC-42DC-A268-DAFD1C343256}" destId="{0983375E-DB90-4141-B090-081FB48AA4BF}" srcOrd="0" destOrd="0" presId="urn:microsoft.com/office/officeart/2005/8/layout/cycle3"/>
    <dgm:cxn modelId="{5C0BE530-A251-4663-969A-ACAE9A0AAE5D}" type="presOf" srcId="{8C0B5260-D7B7-4217-98C1-77EDD58F67AD}" destId="{15DA5D90-0FA2-404B-8352-1DB9733D66FB}" srcOrd="0" destOrd="0" presId="urn:microsoft.com/office/officeart/2005/8/layout/cycle3"/>
    <dgm:cxn modelId="{D89D5073-B3F4-4884-A325-40936CB1F74B}" srcId="{51670D47-AE7F-4953-958E-1DC4B88246BF}" destId="{C0CB4B52-5D61-4199-8BFC-7AA085AA8FEA}" srcOrd="4" destOrd="0" parTransId="{448BB868-D4A8-407D-A148-281ADB9B5808}" sibTransId="{E6F29AE7-79A7-44EC-9A97-7A1CD20169B9}"/>
    <dgm:cxn modelId="{2CC98CE9-8F1E-4ED1-B1EC-759635C82052}" type="presOf" srcId="{F7E55E64-755C-49C5-A5ED-F592E6FC8980}" destId="{9BFBB61B-592B-44CF-9614-7B54B8E9C7C6}" srcOrd="0" destOrd="0" presId="urn:microsoft.com/office/officeart/2005/8/layout/cycle3"/>
    <dgm:cxn modelId="{3153D6AF-553D-42E1-8914-AE08F3E27831}" type="presOf" srcId="{51670D47-AE7F-4953-958E-1DC4B88246BF}" destId="{6DB53D14-1A8D-45DA-8017-E366A2E608BD}" srcOrd="0" destOrd="0" presId="urn:microsoft.com/office/officeart/2005/8/layout/cycle3"/>
    <dgm:cxn modelId="{A8DC7BE3-555C-4EDB-A785-F8F2596DC17A}" srcId="{51670D47-AE7F-4953-958E-1DC4B88246BF}" destId="{C51226A8-98FE-4684-81CE-169A9255F78C}" srcOrd="3" destOrd="0" parTransId="{D051AF32-C361-40F4-B6F3-0A5AB32EF6AC}" sibTransId="{3E379073-F6FE-431D-8747-5CE477E37006}"/>
    <dgm:cxn modelId="{90DE6BFE-C546-4ADE-87B9-AFC4B191577B}" srcId="{51670D47-AE7F-4953-958E-1DC4B88246BF}" destId="{8C0B5260-D7B7-4217-98C1-77EDD58F67AD}" srcOrd="2" destOrd="0" parTransId="{33158EC9-D677-47C0-95F4-EA068E6C6871}" sibTransId="{7E7FC81F-CCC6-4980-B1E7-FF9BE750470F}"/>
    <dgm:cxn modelId="{5600B02C-50AD-433F-BACA-065D6229C51C}" type="presOf" srcId="{C51226A8-98FE-4684-81CE-169A9255F78C}" destId="{6B3B46CA-2208-4032-BE7C-DC08FB2B5356}" srcOrd="0" destOrd="0" presId="urn:microsoft.com/office/officeart/2005/8/layout/cycle3"/>
    <dgm:cxn modelId="{FCC6DCEF-15E4-4F21-9341-935AFD3BAD66}" srcId="{51670D47-AE7F-4953-958E-1DC4B88246BF}" destId="{D25C004F-DEE6-4C99-A9C0-D89DEFEAECE8}" srcOrd="1" destOrd="0" parTransId="{E528ED44-8486-4A5F-AD15-FA9B4EE4D27F}" sibTransId="{4FEE8C93-BA91-4064-887E-2D339DC4BE1D}"/>
    <dgm:cxn modelId="{1F7E7692-26AF-4BAB-9616-78CEE62B5A35}" type="presOf" srcId="{D25C004F-DEE6-4C99-A9C0-D89DEFEAECE8}" destId="{25771E30-BC8F-4A8A-8008-F98F5D46DB1F}" srcOrd="0" destOrd="0" presId="urn:microsoft.com/office/officeart/2005/8/layout/cycle3"/>
    <dgm:cxn modelId="{5741A34E-66CE-40F0-B5C1-ACB65F95D614}" type="presParOf" srcId="{6DB53D14-1A8D-45DA-8017-E366A2E608BD}" destId="{83A85415-2985-481E-9BC6-152190A26653}" srcOrd="0" destOrd="0" presId="urn:microsoft.com/office/officeart/2005/8/layout/cycle3"/>
    <dgm:cxn modelId="{A649406C-323A-4C2A-ADA6-C840D25DF2FD}" type="presParOf" srcId="{83A85415-2985-481E-9BC6-152190A26653}" destId="{9BFBB61B-592B-44CF-9614-7B54B8E9C7C6}" srcOrd="0" destOrd="0" presId="urn:microsoft.com/office/officeart/2005/8/layout/cycle3"/>
    <dgm:cxn modelId="{620AD222-BCC8-43C4-B7F1-31CD75623ABF}" type="presParOf" srcId="{83A85415-2985-481E-9BC6-152190A26653}" destId="{0983375E-DB90-4141-B090-081FB48AA4BF}" srcOrd="1" destOrd="0" presId="urn:microsoft.com/office/officeart/2005/8/layout/cycle3"/>
    <dgm:cxn modelId="{6E1EE08C-F1FB-43ED-8110-630B90E0EA26}" type="presParOf" srcId="{83A85415-2985-481E-9BC6-152190A26653}" destId="{25771E30-BC8F-4A8A-8008-F98F5D46DB1F}" srcOrd="2" destOrd="0" presId="urn:microsoft.com/office/officeart/2005/8/layout/cycle3"/>
    <dgm:cxn modelId="{4BBEC73C-FBAE-4E09-8E3C-1541DF35AB6A}" type="presParOf" srcId="{83A85415-2985-481E-9BC6-152190A26653}" destId="{15DA5D90-0FA2-404B-8352-1DB9733D66FB}" srcOrd="3" destOrd="0" presId="urn:microsoft.com/office/officeart/2005/8/layout/cycle3"/>
    <dgm:cxn modelId="{CB830A9B-97BD-4E2A-801E-7CE502534082}" type="presParOf" srcId="{83A85415-2985-481E-9BC6-152190A26653}" destId="{6B3B46CA-2208-4032-BE7C-DC08FB2B5356}" srcOrd="4" destOrd="0" presId="urn:microsoft.com/office/officeart/2005/8/layout/cycle3"/>
    <dgm:cxn modelId="{38E0158A-2622-4F07-A96C-AB004CB0B93A}" type="presParOf" srcId="{83A85415-2985-481E-9BC6-152190A26653}" destId="{12BB3F4F-6102-4B15-AFBF-10BD2B400C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D7530D0-3100-42A1-845D-1F2EB005F7D6}" type="doc">
      <dgm:prSet loTypeId="urn:microsoft.com/office/officeart/2005/8/layout/cycle2" loCatId="cycle" qsTypeId="urn:microsoft.com/office/officeart/2005/8/quickstyle/simple1" qsCatId="simple" csTypeId="urn:microsoft.com/office/officeart/2005/8/colors/colorful1" csCatId="colorful"/>
      <dgm:spPr/>
      <dgm:t>
        <a:bodyPr/>
        <a:lstStyle/>
        <a:p>
          <a:endParaRPr lang="en-US"/>
        </a:p>
      </dgm:t>
    </dgm:pt>
    <dgm:pt modelId="{6F48F48F-9389-4313-9C93-0A37CAAB76EC}">
      <dgm:prSet/>
      <dgm:spPr/>
      <dgm:t>
        <a:bodyPr/>
        <a:lstStyle/>
        <a:p>
          <a:pPr rtl="0"/>
          <a:r>
            <a:rPr lang="en-US" baseline="0" smtClean="0"/>
            <a:t>How will I know students have learned?</a:t>
          </a:r>
          <a:endParaRPr lang="en-US"/>
        </a:p>
      </dgm:t>
    </dgm:pt>
    <dgm:pt modelId="{ACB47C85-7CBD-4E39-B5AF-D47392AE1D51}" type="parTrans" cxnId="{259C8CC8-890D-408E-9C56-3B53EAC1C2CD}">
      <dgm:prSet/>
      <dgm:spPr/>
      <dgm:t>
        <a:bodyPr/>
        <a:lstStyle/>
        <a:p>
          <a:endParaRPr lang="en-US"/>
        </a:p>
      </dgm:t>
    </dgm:pt>
    <dgm:pt modelId="{E2209E4B-AE25-4325-AE88-3B40D85B160D}" type="sibTrans" cxnId="{259C8CC8-890D-408E-9C56-3B53EAC1C2CD}">
      <dgm:prSet/>
      <dgm:spPr/>
      <dgm:t>
        <a:bodyPr/>
        <a:lstStyle/>
        <a:p>
          <a:endParaRPr lang="en-US"/>
        </a:p>
      </dgm:t>
    </dgm:pt>
    <dgm:pt modelId="{3315DDCC-F07F-40A4-8D6C-FA09D22F8374}" type="pres">
      <dgm:prSet presAssocID="{BD7530D0-3100-42A1-845D-1F2EB005F7D6}" presName="cycle" presStyleCnt="0">
        <dgm:presLayoutVars>
          <dgm:dir/>
          <dgm:resizeHandles val="exact"/>
        </dgm:presLayoutVars>
      </dgm:prSet>
      <dgm:spPr/>
    </dgm:pt>
    <dgm:pt modelId="{9231EF94-65D0-4332-9776-E30E49368786}" type="pres">
      <dgm:prSet presAssocID="{6F48F48F-9389-4313-9C93-0A37CAAB76EC}" presName="node" presStyleLbl="node1" presStyleIdx="0" presStyleCnt="1">
        <dgm:presLayoutVars>
          <dgm:bulletEnabled val="1"/>
        </dgm:presLayoutVars>
      </dgm:prSet>
      <dgm:spPr/>
    </dgm:pt>
  </dgm:ptLst>
  <dgm:cxnLst>
    <dgm:cxn modelId="{3F5451E7-8DA0-45E5-A46F-174256DE370E}" type="presOf" srcId="{6F48F48F-9389-4313-9C93-0A37CAAB76EC}" destId="{9231EF94-65D0-4332-9776-E30E49368786}" srcOrd="0" destOrd="0" presId="urn:microsoft.com/office/officeart/2005/8/layout/cycle2"/>
    <dgm:cxn modelId="{7C7CD06B-6D80-45D0-86D2-439667FD3B22}" type="presOf" srcId="{BD7530D0-3100-42A1-845D-1F2EB005F7D6}" destId="{3315DDCC-F07F-40A4-8D6C-FA09D22F8374}" srcOrd="0" destOrd="0" presId="urn:microsoft.com/office/officeart/2005/8/layout/cycle2"/>
    <dgm:cxn modelId="{259C8CC8-890D-408E-9C56-3B53EAC1C2CD}" srcId="{BD7530D0-3100-42A1-845D-1F2EB005F7D6}" destId="{6F48F48F-9389-4313-9C93-0A37CAAB76EC}" srcOrd="0" destOrd="0" parTransId="{ACB47C85-7CBD-4E39-B5AF-D47392AE1D51}" sibTransId="{E2209E4B-AE25-4325-AE88-3B40D85B160D}"/>
    <dgm:cxn modelId="{722D107F-0EE9-47CF-9BA1-9FCA3A566C08}" type="presParOf" srcId="{3315DDCC-F07F-40A4-8D6C-FA09D22F8374}" destId="{9231EF94-65D0-4332-9776-E30E4936878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CEC38E8-2AA3-4068-8205-644400F035C1}"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A 3rd grade team wants to know how well students can tell time. </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algn="l" rtl="0"/>
          <a:endParaRPr lang="en-US" dirty="0"/>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dgm:spPr/>
      <dgm:t>
        <a:bodyPr/>
        <a:lstStyle/>
        <a:p>
          <a:pPr algn="l" rtl="0"/>
          <a:endParaRPr lang="en-US"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81F0DB62-01F7-4769-8ACB-A8CF8F1DC7D9}">
      <dgm:prSet/>
      <dgm:spPr/>
      <dgm:t>
        <a:bodyPr/>
        <a:lstStyle/>
        <a:p>
          <a:pPr algn="l" rtl="0"/>
          <a:endParaRPr lang="en-US" dirty="0"/>
        </a:p>
      </dgm:t>
    </dgm:pt>
    <dgm:pt modelId="{20D80A13-A2B7-4102-BCFA-6878958D2DB9}" type="parTrans" cxnId="{A3ED9236-7295-435A-8E57-2273C18E53C0}">
      <dgm:prSet/>
      <dgm:spPr/>
      <dgm:t>
        <a:bodyPr/>
        <a:lstStyle/>
        <a:p>
          <a:endParaRPr lang="en-US"/>
        </a:p>
      </dgm:t>
    </dgm:pt>
    <dgm:pt modelId="{F197A216-58E4-447A-B427-D7D93E2B7BC5}" type="sibTrans" cxnId="{A3ED9236-7295-435A-8E57-2273C18E53C0}">
      <dgm:prSet/>
      <dgm:spPr/>
      <dgm:t>
        <a:bodyPr/>
        <a:lstStyle/>
        <a:p>
          <a:endParaRPr lang="en-US"/>
        </a:p>
      </dgm:t>
    </dgm:pt>
    <dgm:pt modelId="{2D1E21BC-3B5A-492A-B2C6-D82C0445C251}">
      <dgm:prSet/>
      <dgm:spPr/>
      <dgm:t>
        <a:bodyPr/>
        <a:lstStyle/>
        <a:p>
          <a:pPr rtl="0"/>
          <a:r>
            <a:rPr lang="en-US" smtClean="0"/>
            <a:t>How might they assess this knowledge?</a:t>
          </a:r>
          <a:endParaRPr lang="en-US" dirty="0"/>
        </a:p>
      </dgm:t>
    </dgm:pt>
    <dgm:pt modelId="{AC36AAA4-3D63-4AAB-8040-B4AF45E2B1E5}" type="parTrans" cxnId="{20FA4A6A-24FA-4324-90A9-96C5C888C4FC}">
      <dgm:prSet/>
      <dgm:spPr/>
      <dgm:t>
        <a:bodyPr/>
        <a:lstStyle/>
        <a:p>
          <a:endParaRPr lang="en-US"/>
        </a:p>
      </dgm:t>
    </dgm:pt>
    <dgm:pt modelId="{F3C5DAD5-F5E3-479F-94EC-29A7842D3E92}" type="sibTrans" cxnId="{20FA4A6A-24FA-4324-90A9-96C5C888C4FC}">
      <dgm:prSet/>
      <dgm:spPr/>
      <dgm:t>
        <a:bodyPr/>
        <a:lstStyle/>
        <a:p>
          <a:endParaRPr lang="en-US"/>
        </a:p>
      </dgm:t>
    </dgm:pt>
    <dgm:pt modelId="{4573E942-D652-4B56-9D2D-89F335F8698E}" type="pres">
      <dgm:prSet presAssocID="{ACEC38E8-2AA3-4068-8205-644400F035C1}" presName="Name0" presStyleCnt="0">
        <dgm:presLayoutVars>
          <dgm:dir/>
          <dgm:animLvl val="lvl"/>
          <dgm:resizeHandles val="exact"/>
        </dgm:presLayoutVars>
      </dgm:prSet>
      <dgm:spPr/>
      <dgm:t>
        <a:bodyPr/>
        <a:lstStyle/>
        <a:p>
          <a:endParaRPr lang="en-US"/>
        </a:p>
      </dgm:t>
    </dgm:pt>
    <dgm:pt modelId="{75F9B3A3-246A-4603-A3CB-AD10E7C53D8F}" type="pres">
      <dgm:prSet presAssocID="{55B5F5A1-BD9A-44BC-B70A-F54CB5DAA777}" presName="boxAndChildren" presStyleCnt="0"/>
      <dgm:spPr/>
    </dgm:pt>
    <dgm:pt modelId="{300A3101-0BC2-4D75-90CA-9C033F6B86F1}" type="pres">
      <dgm:prSet presAssocID="{55B5F5A1-BD9A-44BC-B70A-F54CB5DAA777}" presName="parentTextBox" presStyleLbl="node1" presStyleIdx="0" presStyleCnt="1"/>
      <dgm:spPr/>
      <dgm:t>
        <a:bodyPr/>
        <a:lstStyle/>
        <a:p>
          <a:endParaRPr lang="en-US"/>
        </a:p>
      </dgm:t>
    </dgm:pt>
    <dgm:pt modelId="{45006A5B-ADA5-41B6-8B07-2F08CE1C3862}" type="pres">
      <dgm:prSet presAssocID="{55B5F5A1-BD9A-44BC-B70A-F54CB5DAA777}" presName="entireBox" presStyleLbl="node1" presStyleIdx="0" presStyleCnt="1"/>
      <dgm:spPr/>
      <dgm:t>
        <a:bodyPr/>
        <a:lstStyle/>
        <a:p>
          <a:endParaRPr lang="en-US"/>
        </a:p>
      </dgm:t>
    </dgm:pt>
    <dgm:pt modelId="{1CD97BC1-AC6E-4B17-AF8E-67675D470E41}" type="pres">
      <dgm:prSet presAssocID="{55B5F5A1-BD9A-44BC-B70A-F54CB5DAA777}" presName="descendantBox" presStyleCnt="0"/>
      <dgm:spPr/>
    </dgm:pt>
    <dgm:pt modelId="{89F5AA7E-2882-42D0-86B6-D3D5A9C24A9C}" type="pres">
      <dgm:prSet presAssocID="{E8BEC087-582C-41CB-85F7-2F38EF4E6F1C}" presName="childTextBox" presStyleLbl="fgAccFollowNode1" presStyleIdx="0" presStyleCnt="4">
        <dgm:presLayoutVars>
          <dgm:bulletEnabled val="1"/>
        </dgm:presLayoutVars>
      </dgm:prSet>
      <dgm:spPr/>
      <dgm:t>
        <a:bodyPr/>
        <a:lstStyle/>
        <a:p>
          <a:endParaRPr lang="en-US"/>
        </a:p>
      </dgm:t>
    </dgm:pt>
    <dgm:pt modelId="{A3DD4CBA-8D31-4341-B86B-906AAF11CF0B}" type="pres">
      <dgm:prSet presAssocID="{F72C76D6-1260-4915-8F2D-F5F5C65A7DA6}" presName="childTextBox" presStyleLbl="fgAccFollowNode1" presStyleIdx="1" presStyleCnt="4">
        <dgm:presLayoutVars>
          <dgm:bulletEnabled val="1"/>
        </dgm:presLayoutVars>
      </dgm:prSet>
      <dgm:spPr/>
      <dgm:t>
        <a:bodyPr/>
        <a:lstStyle/>
        <a:p>
          <a:endParaRPr lang="en-US"/>
        </a:p>
      </dgm:t>
    </dgm:pt>
    <dgm:pt modelId="{B8BFD94A-1D5C-4B3D-9F91-2A18836321AB}" type="pres">
      <dgm:prSet presAssocID="{2D1E21BC-3B5A-492A-B2C6-D82C0445C251}" presName="childTextBox" presStyleLbl="fgAccFollowNode1" presStyleIdx="2" presStyleCnt="4" custScaleX="2000000">
        <dgm:presLayoutVars>
          <dgm:bulletEnabled val="1"/>
        </dgm:presLayoutVars>
      </dgm:prSet>
      <dgm:spPr/>
      <dgm:t>
        <a:bodyPr/>
        <a:lstStyle/>
        <a:p>
          <a:endParaRPr lang="en-US"/>
        </a:p>
      </dgm:t>
    </dgm:pt>
    <dgm:pt modelId="{4432751A-DAA4-4D28-9331-8F0D817CF5A3}" type="pres">
      <dgm:prSet presAssocID="{81F0DB62-01F7-4769-8ACB-A8CF8F1DC7D9}" presName="childTextBox" presStyleLbl="fgAccFollowNode1" presStyleIdx="3" presStyleCnt="4">
        <dgm:presLayoutVars>
          <dgm:bulletEnabled val="1"/>
        </dgm:presLayoutVars>
      </dgm:prSet>
      <dgm:spPr/>
      <dgm:t>
        <a:bodyPr/>
        <a:lstStyle/>
        <a:p>
          <a:endParaRPr lang="en-US"/>
        </a:p>
      </dgm:t>
    </dgm:pt>
  </dgm:ptLst>
  <dgm:cxnLst>
    <dgm:cxn modelId="{478B3E1C-1F06-45CB-80DE-F35AB00153D8}" srcId="{55B5F5A1-BD9A-44BC-B70A-F54CB5DAA777}" destId="{F72C76D6-1260-4915-8F2D-F5F5C65A7DA6}" srcOrd="1" destOrd="0" parTransId="{D524FFE4-3E3D-460D-AF26-4EC067AF1B44}" sibTransId="{22ED7278-DC17-45AE-AFA9-15E46089157E}"/>
    <dgm:cxn modelId="{ECB6BDAE-B925-4731-B275-A32DDF74AA6B}" type="presOf" srcId="{55B5F5A1-BD9A-44BC-B70A-F54CB5DAA777}" destId="{300A3101-0BC2-4D75-90CA-9C033F6B86F1}" srcOrd="0" destOrd="0" presId="urn:microsoft.com/office/officeart/2005/8/layout/process4"/>
    <dgm:cxn modelId="{3BECE9CE-2ED2-4D13-854A-A9E502509D23}" type="presOf" srcId="{55B5F5A1-BD9A-44BC-B70A-F54CB5DAA777}" destId="{45006A5B-ADA5-41B6-8B07-2F08CE1C3862}" srcOrd="1" destOrd="0" presId="urn:microsoft.com/office/officeart/2005/8/layout/process4"/>
    <dgm:cxn modelId="{24AB829B-CE55-48C7-9950-2B4F22ADDF66}" type="presOf" srcId="{F72C76D6-1260-4915-8F2D-F5F5C65A7DA6}" destId="{A3DD4CBA-8D31-4341-B86B-906AAF11CF0B}" srcOrd="0" destOrd="0" presId="urn:microsoft.com/office/officeart/2005/8/layout/process4"/>
    <dgm:cxn modelId="{D4E7602E-DD64-4BFE-9F6D-38D8FAA71128}" type="presOf" srcId="{2D1E21BC-3B5A-492A-B2C6-D82C0445C251}" destId="{B8BFD94A-1D5C-4B3D-9F91-2A18836321AB}" srcOrd="0" destOrd="0" presId="urn:microsoft.com/office/officeart/2005/8/layout/process4"/>
    <dgm:cxn modelId="{A3ED9236-7295-435A-8E57-2273C18E53C0}" srcId="{55B5F5A1-BD9A-44BC-B70A-F54CB5DAA777}" destId="{81F0DB62-01F7-4769-8ACB-A8CF8F1DC7D9}" srcOrd="3" destOrd="0" parTransId="{20D80A13-A2B7-4102-BCFA-6878958D2DB9}" sibTransId="{F197A216-58E4-447A-B427-D7D93E2B7BC5}"/>
    <dgm:cxn modelId="{20FA4A6A-24FA-4324-90A9-96C5C888C4FC}" srcId="{55B5F5A1-BD9A-44BC-B70A-F54CB5DAA777}" destId="{2D1E21BC-3B5A-492A-B2C6-D82C0445C251}" srcOrd="2" destOrd="0" parTransId="{AC36AAA4-3D63-4AAB-8040-B4AF45E2B1E5}" sibTransId="{F3C5DAD5-F5E3-479F-94EC-29A7842D3E92}"/>
    <dgm:cxn modelId="{165E4EE5-ABF5-4884-AB09-2FA8B18AC37F}" srcId="{ACEC38E8-2AA3-4068-8205-644400F035C1}" destId="{55B5F5A1-BD9A-44BC-B70A-F54CB5DAA777}" srcOrd="0" destOrd="0" parTransId="{EE71E616-4C12-4EDB-959D-8597AAF8DB28}" sibTransId="{FB578D55-54CE-4622-93A5-E28DB207422E}"/>
    <dgm:cxn modelId="{7F8E55DA-A82A-47C8-A58D-D1ABD6C4F91C}" type="presOf" srcId="{ACEC38E8-2AA3-4068-8205-644400F035C1}" destId="{4573E942-D652-4B56-9D2D-89F335F8698E}" srcOrd="0" destOrd="0" presId="urn:microsoft.com/office/officeart/2005/8/layout/process4"/>
    <dgm:cxn modelId="{0D5358BF-C7F4-4B11-9F72-216BD23A2406}" srcId="{55B5F5A1-BD9A-44BC-B70A-F54CB5DAA777}" destId="{E8BEC087-582C-41CB-85F7-2F38EF4E6F1C}" srcOrd="0" destOrd="0" parTransId="{80F4FA0F-0BCF-453A-BE23-C224E519E442}" sibTransId="{6C51EE6D-EA05-4EEB-BB01-98E83FD69EE3}"/>
    <dgm:cxn modelId="{37D6EB75-2EB1-4BD8-97DE-AEAA87FC8E52}" type="presOf" srcId="{81F0DB62-01F7-4769-8ACB-A8CF8F1DC7D9}" destId="{4432751A-DAA4-4D28-9331-8F0D817CF5A3}" srcOrd="0" destOrd="0" presId="urn:microsoft.com/office/officeart/2005/8/layout/process4"/>
    <dgm:cxn modelId="{7F11D8CA-7E0F-4B1B-94D3-CD71D214F191}" type="presOf" srcId="{E8BEC087-582C-41CB-85F7-2F38EF4E6F1C}" destId="{89F5AA7E-2882-42D0-86B6-D3D5A9C24A9C}" srcOrd="0" destOrd="0" presId="urn:microsoft.com/office/officeart/2005/8/layout/process4"/>
    <dgm:cxn modelId="{2EBEAE7F-4D65-4908-BF5D-A031C440F7FA}" type="presParOf" srcId="{4573E942-D652-4B56-9D2D-89F335F8698E}" destId="{75F9B3A3-246A-4603-A3CB-AD10E7C53D8F}" srcOrd="0" destOrd="0" presId="urn:microsoft.com/office/officeart/2005/8/layout/process4"/>
    <dgm:cxn modelId="{3F24BCC6-98D5-4A7E-9F37-5BB8D51516E9}" type="presParOf" srcId="{75F9B3A3-246A-4603-A3CB-AD10E7C53D8F}" destId="{300A3101-0BC2-4D75-90CA-9C033F6B86F1}" srcOrd="0" destOrd="0" presId="urn:microsoft.com/office/officeart/2005/8/layout/process4"/>
    <dgm:cxn modelId="{B4BEA7E5-9C10-4C78-8518-49891FF9FAA9}" type="presParOf" srcId="{75F9B3A3-246A-4603-A3CB-AD10E7C53D8F}" destId="{45006A5B-ADA5-41B6-8B07-2F08CE1C3862}" srcOrd="1" destOrd="0" presId="urn:microsoft.com/office/officeart/2005/8/layout/process4"/>
    <dgm:cxn modelId="{6D9D1F6C-79B8-443B-B425-F3D6E2BEAE96}" type="presParOf" srcId="{75F9B3A3-246A-4603-A3CB-AD10E7C53D8F}" destId="{1CD97BC1-AC6E-4B17-AF8E-67675D470E41}" srcOrd="2" destOrd="0" presId="urn:microsoft.com/office/officeart/2005/8/layout/process4"/>
    <dgm:cxn modelId="{BE60D602-7F44-42C2-BAE5-31A07A139E2C}" type="presParOf" srcId="{1CD97BC1-AC6E-4B17-AF8E-67675D470E41}" destId="{89F5AA7E-2882-42D0-86B6-D3D5A9C24A9C}" srcOrd="0" destOrd="0" presId="urn:microsoft.com/office/officeart/2005/8/layout/process4"/>
    <dgm:cxn modelId="{AB0B7C4F-F335-4C6F-B3CE-0DBE07B9A9CC}" type="presParOf" srcId="{1CD97BC1-AC6E-4B17-AF8E-67675D470E41}" destId="{A3DD4CBA-8D31-4341-B86B-906AAF11CF0B}" srcOrd="1" destOrd="0" presId="urn:microsoft.com/office/officeart/2005/8/layout/process4"/>
    <dgm:cxn modelId="{8635F54C-E252-4C76-A3E9-0FDD148A29DB}" type="presParOf" srcId="{1CD97BC1-AC6E-4B17-AF8E-67675D470E41}" destId="{B8BFD94A-1D5C-4B3D-9F91-2A18836321AB}" srcOrd="2" destOrd="0" presId="urn:microsoft.com/office/officeart/2005/8/layout/process4"/>
    <dgm:cxn modelId="{9E04188C-2735-4400-B792-D855788423C9}" type="presParOf" srcId="{1CD97BC1-AC6E-4B17-AF8E-67675D470E41}" destId="{4432751A-DAA4-4D28-9331-8F0D817CF5A3}"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5"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Determine your assessment strategy</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custT="1"/>
      <dgm:spPr/>
      <dgm:t>
        <a:bodyPr/>
        <a:lstStyle/>
        <a:p>
          <a:pPr rtl="0"/>
          <a:r>
            <a:rPr lang="en-US" sz="2800" dirty="0" smtClean="0"/>
            <a:t>Selected Response</a:t>
          </a:r>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custT="1"/>
      <dgm:spPr/>
      <dgm:t>
        <a:bodyPr/>
        <a:lstStyle/>
        <a:p>
          <a:pPr rtl="0"/>
          <a:r>
            <a:rPr lang="en-US" sz="2400" dirty="0" smtClean="0"/>
            <a:t>Constructed and extended written response</a:t>
          </a:r>
          <a:endParaRPr lang="en-US" sz="2400"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81F0DB62-01F7-4769-8ACB-A8CF8F1DC7D9}">
      <dgm:prSet/>
      <dgm:spPr/>
      <dgm:t>
        <a:bodyPr/>
        <a:lstStyle/>
        <a:p>
          <a:pPr rtl="0"/>
          <a:r>
            <a:rPr lang="en-US" dirty="0" smtClean="0"/>
            <a:t>Performance assessment</a:t>
          </a:r>
          <a:endParaRPr lang="en-US" dirty="0"/>
        </a:p>
      </dgm:t>
    </dgm:pt>
    <dgm:pt modelId="{20D80A13-A2B7-4102-BCFA-6878958D2DB9}" type="parTrans" cxnId="{A3ED9236-7295-435A-8E57-2273C18E53C0}">
      <dgm:prSet/>
      <dgm:spPr/>
      <dgm:t>
        <a:bodyPr/>
        <a:lstStyle/>
        <a:p>
          <a:endParaRPr lang="en-US"/>
        </a:p>
      </dgm:t>
    </dgm:pt>
    <dgm:pt modelId="{F197A216-58E4-447A-B427-D7D93E2B7BC5}" type="sibTrans" cxnId="{A3ED9236-7295-435A-8E57-2273C18E53C0}">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t>
        <a:bodyPr/>
        <a:lstStyle/>
        <a:p>
          <a:endParaRPr lang="en-US"/>
        </a:p>
      </dgm:t>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t>
        <a:bodyPr/>
        <a:lstStyle/>
        <a:p>
          <a:endParaRPr lang="en-US"/>
        </a:p>
      </dgm:t>
    </dgm:pt>
    <dgm:pt modelId="{48E00EA9-4176-400D-A847-FA2727D2500A}" type="pres">
      <dgm:prSet presAssocID="{55B5F5A1-BD9A-44BC-B70A-F54CB5DAA777}" presName="horzOne" presStyleCnt="0"/>
      <dgm:spPr/>
      <dgm:t>
        <a:bodyPr/>
        <a:lstStyle/>
        <a:p>
          <a:endParaRPr lang="en-US"/>
        </a:p>
      </dgm:t>
    </dgm:pt>
    <dgm:pt modelId="{E5C38234-0DAD-4697-A381-3C979A3D1B37}" type="pres">
      <dgm:prSet presAssocID="{E8BEC087-582C-41CB-85F7-2F38EF4E6F1C}" presName="vertTwo" presStyleCnt="0"/>
      <dgm:spPr/>
      <dgm:t>
        <a:bodyPr/>
        <a:lstStyle/>
        <a:p>
          <a:endParaRPr lang="en-US"/>
        </a:p>
      </dgm:t>
    </dgm:pt>
    <dgm:pt modelId="{2A296EDD-C2DC-45B4-92E5-1E77167C04AE}" type="pres">
      <dgm:prSet presAssocID="{E8BEC087-582C-41CB-85F7-2F38EF4E6F1C}" presName="txTwo" presStyleLbl="node2" presStyleIdx="0" presStyleCnt="3">
        <dgm:presLayoutVars>
          <dgm:chPref val="3"/>
        </dgm:presLayoutVars>
      </dgm:prSet>
      <dgm:spPr/>
      <dgm:t>
        <a:bodyPr/>
        <a:lstStyle/>
        <a:p>
          <a:endParaRPr lang="en-US"/>
        </a:p>
      </dgm:t>
    </dgm:pt>
    <dgm:pt modelId="{38A2BF7F-6844-4E8A-BA0B-37446DE105CE}" type="pres">
      <dgm:prSet presAssocID="{E8BEC087-582C-41CB-85F7-2F38EF4E6F1C}" presName="horzTwo" presStyleCnt="0"/>
      <dgm:spPr/>
      <dgm:t>
        <a:bodyPr/>
        <a:lstStyle/>
        <a:p>
          <a:endParaRPr lang="en-US"/>
        </a:p>
      </dgm:t>
    </dgm:pt>
    <dgm:pt modelId="{451BA5B2-67E9-43D2-8503-362880B50A25}" type="pres">
      <dgm:prSet presAssocID="{6C51EE6D-EA05-4EEB-BB01-98E83FD69EE3}" presName="sibSpaceTwo" presStyleCnt="0"/>
      <dgm:spPr/>
      <dgm:t>
        <a:bodyPr/>
        <a:lstStyle/>
        <a:p>
          <a:endParaRPr lang="en-US"/>
        </a:p>
      </dgm:t>
    </dgm:pt>
    <dgm:pt modelId="{397D1CA7-8307-463B-BC0D-88EAA74DAFAD}" type="pres">
      <dgm:prSet presAssocID="{F72C76D6-1260-4915-8F2D-F5F5C65A7DA6}" presName="vertTwo" presStyleCnt="0"/>
      <dgm:spPr/>
      <dgm:t>
        <a:bodyPr/>
        <a:lstStyle/>
        <a:p>
          <a:endParaRPr lang="en-US"/>
        </a:p>
      </dgm:t>
    </dgm:pt>
    <dgm:pt modelId="{8CB834EA-6875-4F6F-867B-B11EEA32747B}" type="pres">
      <dgm:prSet presAssocID="{F72C76D6-1260-4915-8F2D-F5F5C65A7DA6}" presName="txTwo" presStyleLbl="node2" presStyleIdx="1" presStyleCnt="3">
        <dgm:presLayoutVars>
          <dgm:chPref val="3"/>
        </dgm:presLayoutVars>
      </dgm:prSet>
      <dgm:spPr/>
      <dgm:t>
        <a:bodyPr/>
        <a:lstStyle/>
        <a:p>
          <a:endParaRPr lang="en-US"/>
        </a:p>
      </dgm:t>
    </dgm:pt>
    <dgm:pt modelId="{4AB61B7B-AC11-4EA5-94C2-F1A086C915AA}" type="pres">
      <dgm:prSet presAssocID="{F72C76D6-1260-4915-8F2D-F5F5C65A7DA6}" presName="horzTwo" presStyleCnt="0"/>
      <dgm:spPr/>
      <dgm:t>
        <a:bodyPr/>
        <a:lstStyle/>
        <a:p>
          <a:endParaRPr lang="en-US"/>
        </a:p>
      </dgm:t>
    </dgm:pt>
    <dgm:pt modelId="{238B7CBF-D915-4402-A960-1F025B3BAD15}" type="pres">
      <dgm:prSet presAssocID="{22ED7278-DC17-45AE-AFA9-15E46089157E}" presName="sibSpaceTwo" presStyleCnt="0"/>
      <dgm:spPr/>
      <dgm:t>
        <a:bodyPr/>
        <a:lstStyle/>
        <a:p>
          <a:endParaRPr lang="en-US"/>
        </a:p>
      </dgm:t>
    </dgm:pt>
    <dgm:pt modelId="{D5FA2510-0724-499E-89E7-953DCFD433C6}" type="pres">
      <dgm:prSet presAssocID="{81F0DB62-01F7-4769-8ACB-A8CF8F1DC7D9}" presName="vertTwo" presStyleCnt="0"/>
      <dgm:spPr/>
      <dgm:t>
        <a:bodyPr/>
        <a:lstStyle/>
        <a:p>
          <a:endParaRPr lang="en-US"/>
        </a:p>
      </dgm:t>
    </dgm:pt>
    <dgm:pt modelId="{89CB924E-2F7A-452B-8F23-DB13A9687A65}" type="pres">
      <dgm:prSet presAssocID="{81F0DB62-01F7-4769-8ACB-A8CF8F1DC7D9}" presName="txTwo" presStyleLbl="node2" presStyleIdx="2" presStyleCnt="3">
        <dgm:presLayoutVars>
          <dgm:chPref val="3"/>
        </dgm:presLayoutVars>
      </dgm:prSet>
      <dgm:spPr/>
      <dgm:t>
        <a:bodyPr/>
        <a:lstStyle/>
        <a:p>
          <a:endParaRPr lang="en-US"/>
        </a:p>
      </dgm:t>
    </dgm:pt>
    <dgm:pt modelId="{A5309309-D91B-4683-8718-B31690255418}" type="pres">
      <dgm:prSet presAssocID="{81F0DB62-01F7-4769-8ACB-A8CF8F1DC7D9}" presName="horzTwo" presStyleCnt="0"/>
      <dgm:spPr/>
      <dgm:t>
        <a:bodyPr/>
        <a:lstStyle/>
        <a:p>
          <a:endParaRPr lang="en-US"/>
        </a:p>
      </dgm:t>
    </dgm:pt>
  </dgm:ptLst>
  <dgm:cxnLst>
    <dgm:cxn modelId="{A3ED9236-7295-435A-8E57-2273C18E53C0}" srcId="{55B5F5A1-BD9A-44BC-B70A-F54CB5DAA777}" destId="{81F0DB62-01F7-4769-8ACB-A8CF8F1DC7D9}" srcOrd="2" destOrd="0" parTransId="{20D80A13-A2B7-4102-BCFA-6878958D2DB9}" sibTransId="{F197A216-58E4-447A-B427-D7D93E2B7BC5}"/>
    <dgm:cxn modelId="{DA5C04BF-D384-444A-B0E2-1E12C71C66B0}" type="presOf" srcId="{F72C76D6-1260-4915-8F2D-F5F5C65A7DA6}" destId="{8CB834EA-6875-4F6F-867B-B11EEA32747B}" srcOrd="0" destOrd="0" presId="urn:microsoft.com/office/officeart/2005/8/layout/hierarchy4"/>
    <dgm:cxn modelId="{165E4EE5-ABF5-4884-AB09-2FA8B18AC37F}" srcId="{ACEC38E8-2AA3-4068-8205-644400F035C1}" destId="{55B5F5A1-BD9A-44BC-B70A-F54CB5DAA777}" srcOrd="0" destOrd="0" parTransId="{EE71E616-4C12-4EDB-959D-8597AAF8DB28}" sibTransId="{FB578D55-54CE-4622-93A5-E28DB207422E}"/>
    <dgm:cxn modelId="{ADDD5D10-E3C3-4766-AD6A-5E5B8DDECB85}" type="presOf" srcId="{55B5F5A1-BD9A-44BC-B70A-F54CB5DAA777}" destId="{A2430544-C8DC-4F85-AFD2-B2BE0C613F1C}" srcOrd="0" destOrd="0" presId="urn:microsoft.com/office/officeart/2005/8/layout/hierarchy4"/>
    <dgm:cxn modelId="{478B3E1C-1F06-45CB-80DE-F35AB00153D8}" srcId="{55B5F5A1-BD9A-44BC-B70A-F54CB5DAA777}" destId="{F72C76D6-1260-4915-8F2D-F5F5C65A7DA6}" srcOrd="1" destOrd="0" parTransId="{D524FFE4-3E3D-460D-AF26-4EC067AF1B44}" sibTransId="{22ED7278-DC17-45AE-AFA9-15E46089157E}"/>
    <dgm:cxn modelId="{53048449-83FC-4DEF-A4BC-E3F16CD04AE2}" type="presOf" srcId="{ACEC38E8-2AA3-4068-8205-644400F035C1}" destId="{2164C4A8-E082-42C8-A3B3-17CDD76A78B8}" srcOrd="0" destOrd="0" presId="urn:microsoft.com/office/officeart/2005/8/layout/hierarchy4"/>
    <dgm:cxn modelId="{0D5358BF-C7F4-4B11-9F72-216BD23A2406}" srcId="{55B5F5A1-BD9A-44BC-B70A-F54CB5DAA777}" destId="{E8BEC087-582C-41CB-85F7-2F38EF4E6F1C}" srcOrd="0" destOrd="0" parTransId="{80F4FA0F-0BCF-453A-BE23-C224E519E442}" sibTransId="{6C51EE6D-EA05-4EEB-BB01-98E83FD69EE3}"/>
    <dgm:cxn modelId="{659CB516-0240-4EBD-8BD0-9E280470DB35}" type="presOf" srcId="{81F0DB62-01F7-4769-8ACB-A8CF8F1DC7D9}" destId="{89CB924E-2F7A-452B-8F23-DB13A9687A65}" srcOrd="0" destOrd="0" presId="urn:microsoft.com/office/officeart/2005/8/layout/hierarchy4"/>
    <dgm:cxn modelId="{1FF2B6F5-7220-4E3E-BCD1-38AED1F36BC6}" type="presOf" srcId="{E8BEC087-582C-41CB-85F7-2F38EF4E6F1C}" destId="{2A296EDD-C2DC-45B4-92E5-1E77167C04AE}" srcOrd="0" destOrd="0" presId="urn:microsoft.com/office/officeart/2005/8/layout/hierarchy4"/>
    <dgm:cxn modelId="{91468B17-13FE-4AE7-BA5B-7CE74412AB0C}" type="presParOf" srcId="{2164C4A8-E082-42C8-A3B3-17CDD76A78B8}" destId="{377C167D-A2D8-4620-AE7E-B0F8E93FA7A3}" srcOrd="0" destOrd="0" presId="urn:microsoft.com/office/officeart/2005/8/layout/hierarchy4"/>
    <dgm:cxn modelId="{F7BEDA79-026B-486D-A37D-8986E1D3AD97}" type="presParOf" srcId="{377C167D-A2D8-4620-AE7E-B0F8E93FA7A3}" destId="{A2430544-C8DC-4F85-AFD2-B2BE0C613F1C}" srcOrd="0" destOrd="0" presId="urn:microsoft.com/office/officeart/2005/8/layout/hierarchy4"/>
    <dgm:cxn modelId="{21250086-66E7-438C-86F5-212C72A2C46D}" type="presParOf" srcId="{377C167D-A2D8-4620-AE7E-B0F8E93FA7A3}" destId="{38FCA86D-5A06-46E0-B6EB-A7DDFA37CD7D}" srcOrd="1" destOrd="0" presId="urn:microsoft.com/office/officeart/2005/8/layout/hierarchy4"/>
    <dgm:cxn modelId="{4FD27DDD-E869-4D66-A4D4-86AEE6093647}" type="presParOf" srcId="{377C167D-A2D8-4620-AE7E-B0F8E93FA7A3}" destId="{48E00EA9-4176-400D-A847-FA2727D2500A}" srcOrd="2" destOrd="0" presId="urn:microsoft.com/office/officeart/2005/8/layout/hierarchy4"/>
    <dgm:cxn modelId="{B6098D14-CB5D-4CD1-95DF-9497D66AD939}" type="presParOf" srcId="{48E00EA9-4176-400D-A847-FA2727D2500A}" destId="{E5C38234-0DAD-4697-A381-3C979A3D1B37}" srcOrd="0" destOrd="0" presId="urn:microsoft.com/office/officeart/2005/8/layout/hierarchy4"/>
    <dgm:cxn modelId="{6C99CC70-D4A1-4B45-A881-A0A9281D1450}" type="presParOf" srcId="{E5C38234-0DAD-4697-A381-3C979A3D1B37}" destId="{2A296EDD-C2DC-45B4-92E5-1E77167C04AE}" srcOrd="0" destOrd="0" presId="urn:microsoft.com/office/officeart/2005/8/layout/hierarchy4"/>
    <dgm:cxn modelId="{0739B024-06B8-49D8-87EA-C7ADD3592916}" type="presParOf" srcId="{E5C38234-0DAD-4697-A381-3C979A3D1B37}" destId="{38A2BF7F-6844-4E8A-BA0B-37446DE105CE}" srcOrd="1" destOrd="0" presId="urn:microsoft.com/office/officeart/2005/8/layout/hierarchy4"/>
    <dgm:cxn modelId="{85D91663-3A69-4060-95F9-5E7457D665C8}" type="presParOf" srcId="{48E00EA9-4176-400D-A847-FA2727D2500A}" destId="{451BA5B2-67E9-43D2-8503-362880B50A25}" srcOrd="1" destOrd="0" presId="urn:microsoft.com/office/officeart/2005/8/layout/hierarchy4"/>
    <dgm:cxn modelId="{50AF29FA-F6D1-472A-A731-21F160355990}" type="presParOf" srcId="{48E00EA9-4176-400D-A847-FA2727D2500A}" destId="{397D1CA7-8307-463B-BC0D-88EAA74DAFAD}" srcOrd="2" destOrd="0" presId="urn:microsoft.com/office/officeart/2005/8/layout/hierarchy4"/>
    <dgm:cxn modelId="{F8DB639E-51D7-4389-B72C-1CFBF62CEA52}" type="presParOf" srcId="{397D1CA7-8307-463B-BC0D-88EAA74DAFAD}" destId="{8CB834EA-6875-4F6F-867B-B11EEA32747B}" srcOrd="0" destOrd="0" presId="urn:microsoft.com/office/officeart/2005/8/layout/hierarchy4"/>
    <dgm:cxn modelId="{D8D3DE0D-05E6-434B-85DE-7415B6553C86}" type="presParOf" srcId="{397D1CA7-8307-463B-BC0D-88EAA74DAFAD}" destId="{4AB61B7B-AC11-4EA5-94C2-F1A086C915AA}" srcOrd="1" destOrd="0" presId="urn:microsoft.com/office/officeart/2005/8/layout/hierarchy4"/>
    <dgm:cxn modelId="{9D815E27-341E-4021-95A8-E5BF89A18DB3}" type="presParOf" srcId="{48E00EA9-4176-400D-A847-FA2727D2500A}" destId="{238B7CBF-D915-4402-A960-1F025B3BAD15}" srcOrd="3" destOrd="0" presId="urn:microsoft.com/office/officeart/2005/8/layout/hierarchy4"/>
    <dgm:cxn modelId="{5B16BF57-8970-4232-9D17-62DD0E4B2C26}" type="presParOf" srcId="{48E00EA9-4176-400D-A847-FA2727D2500A}" destId="{D5FA2510-0724-499E-89E7-953DCFD433C6}" srcOrd="4" destOrd="0" presId="urn:microsoft.com/office/officeart/2005/8/layout/hierarchy4"/>
    <dgm:cxn modelId="{9B890CCD-41C4-4116-A6EC-8FD2FBAC0E93}" type="presParOf" srcId="{D5FA2510-0724-499E-89E7-953DCFD433C6}" destId="{89CB924E-2F7A-452B-8F23-DB13A9687A65}" srcOrd="0" destOrd="0" presId="urn:microsoft.com/office/officeart/2005/8/layout/hierarchy4"/>
    <dgm:cxn modelId="{EBC79DF6-3BEC-4BEE-9B90-F4FC419D9A62}" type="presParOf" srcId="{D5FA2510-0724-499E-89E7-953DCFD433C6}" destId="{A5309309-D91B-4683-8718-B3169025541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5" qsCatId="simple" csTypeId="urn:microsoft.com/office/officeart/2005/8/colors/colorful3" csCatId="colorful" phldr="1"/>
      <dgm:spPr/>
      <dgm:t>
        <a:bodyPr/>
        <a:lstStyle/>
        <a:p>
          <a:endParaRPr lang="en-US"/>
        </a:p>
      </dgm:t>
    </dgm:pt>
    <dgm:pt modelId="{55B5F5A1-BD9A-44BC-B70A-F54CB5DAA777}">
      <dgm:prSet/>
      <dgm:spPr/>
      <dgm:t>
        <a:bodyPr/>
        <a:lstStyle/>
        <a:p>
          <a:pPr rtl="0"/>
          <a:r>
            <a:rPr lang="en-US" dirty="0" smtClean="0"/>
            <a:t>Assessment Strategy Considerations</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custT="1"/>
      <dgm:spPr/>
      <dgm:t>
        <a:bodyPr/>
        <a:lstStyle/>
        <a:p>
          <a:pPr rtl="0"/>
          <a:r>
            <a:rPr lang="en-US" sz="2800" dirty="0" smtClean="0"/>
            <a:t>Accurately measure the intended LT at the level of thinking it was taught?</a:t>
          </a:r>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custT="1"/>
      <dgm:spPr/>
      <dgm:t>
        <a:bodyPr/>
        <a:lstStyle/>
        <a:p>
          <a:pPr rtl="0"/>
          <a:r>
            <a:rPr lang="en-US" sz="2400" dirty="0" smtClean="0"/>
            <a:t>Provide timely turnaround?</a:t>
          </a:r>
          <a:endParaRPr lang="en-US" sz="2400"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81F0DB62-01F7-4769-8ACB-A8CF8F1DC7D9}">
      <dgm:prSet/>
      <dgm:spPr/>
      <dgm:t>
        <a:bodyPr/>
        <a:lstStyle/>
        <a:p>
          <a:pPr rtl="0"/>
          <a:r>
            <a:rPr lang="en-US" dirty="0" smtClean="0"/>
            <a:t>Require a rubric? </a:t>
          </a:r>
          <a:endParaRPr lang="en-US" dirty="0"/>
        </a:p>
      </dgm:t>
    </dgm:pt>
    <dgm:pt modelId="{20D80A13-A2B7-4102-BCFA-6878958D2DB9}" type="parTrans" cxnId="{A3ED9236-7295-435A-8E57-2273C18E53C0}">
      <dgm:prSet/>
      <dgm:spPr/>
      <dgm:t>
        <a:bodyPr/>
        <a:lstStyle/>
        <a:p>
          <a:endParaRPr lang="en-US"/>
        </a:p>
      </dgm:t>
    </dgm:pt>
    <dgm:pt modelId="{F197A216-58E4-447A-B427-D7D93E2B7BC5}" type="sibTrans" cxnId="{A3ED9236-7295-435A-8E57-2273C18E53C0}">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t>
        <a:bodyPr/>
        <a:lstStyle/>
        <a:p>
          <a:endParaRPr lang="en-US"/>
        </a:p>
      </dgm:t>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t>
        <a:bodyPr/>
        <a:lstStyle/>
        <a:p>
          <a:endParaRPr lang="en-US"/>
        </a:p>
      </dgm:t>
    </dgm:pt>
    <dgm:pt modelId="{48E00EA9-4176-400D-A847-FA2727D2500A}" type="pres">
      <dgm:prSet presAssocID="{55B5F5A1-BD9A-44BC-B70A-F54CB5DAA777}" presName="horzOne" presStyleCnt="0"/>
      <dgm:spPr/>
      <dgm:t>
        <a:bodyPr/>
        <a:lstStyle/>
        <a:p>
          <a:endParaRPr lang="en-US"/>
        </a:p>
      </dgm:t>
    </dgm:pt>
    <dgm:pt modelId="{E5C38234-0DAD-4697-A381-3C979A3D1B37}" type="pres">
      <dgm:prSet presAssocID="{E8BEC087-582C-41CB-85F7-2F38EF4E6F1C}" presName="vertTwo" presStyleCnt="0"/>
      <dgm:spPr/>
      <dgm:t>
        <a:bodyPr/>
        <a:lstStyle/>
        <a:p>
          <a:endParaRPr lang="en-US"/>
        </a:p>
      </dgm:t>
    </dgm:pt>
    <dgm:pt modelId="{2A296EDD-C2DC-45B4-92E5-1E77167C04AE}" type="pres">
      <dgm:prSet presAssocID="{E8BEC087-582C-41CB-85F7-2F38EF4E6F1C}" presName="txTwo" presStyleLbl="node2" presStyleIdx="0" presStyleCnt="3">
        <dgm:presLayoutVars>
          <dgm:chPref val="3"/>
        </dgm:presLayoutVars>
      </dgm:prSet>
      <dgm:spPr/>
      <dgm:t>
        <a:bodyPr/>
        <a:lstStyle/>
        <a:p>
          <a:endParaRPr lang="en-US"/>
        </a:p>
      </dgm:t>
    </dgm:pt>
    <dgm:pt modelId="{38A2BF7F-6844-4E8A-BA0B-37446DE105CE}" type="pres">
      <dgm:prSet presAssocID="{E8BEC087-582C-41CB-85F7-2F38EF4E6F1C}" presName="horzTwo" presStyleCnt="0"/>
      <dgm:spPr/>
      <dgm:t>
        <a:bodyPr/>
        <a:lstStyle/>
        <a:p>
          <a:endParaRPr lang="en-US"/>
        </a:p>
      </dgm:t>
    </dgm:pt>
    <dgm:pt modelId="{451BA5B2-67E9-43D2-8503-362880B50A25}" type="pres">
      <dgm:prSet presAssocID="{6C51EE6D-EA05-4EEB-BB01-98E83FD69EE3}" presName="sibSpaceTwo" presStyleCnt="0"/>
      <dgm:spPr/>
      <dgm:t>
        <a:bodyPr/>
        <a:lstStyle/>
        <a:p>
          <a:endParaRPr lang="en-US"/>
        </a:p>
      </dgm:t>
    </dgm:pt>
    <dgm:pt modelId="{397D1CA7-8307-463B-BC0D-88EAA74DAFAD}" type="pres">
      <dgm:prSet presAssocID="{F72C76D6-1260-4915-8F2D-F5F5C65A7DA6}" presName="vertTwo" presStyleCnt="0"/>
      <dgm:spPr/>
      <dgm:t>
        <a:bodyPr/>
        <a:lstStyle/>
        <a:p>
          <a:endParaRPr lang="en-US"/>
        </a:p>
      </dgm:t>
    </dgm:pt>
    <dgm:pt modelId="{8CB834EA-6875-4F6F-867B-B11EEA32747B}" type="pres">
      <dgm:prSet presAssocID="{F72C76D6-1260-4915-8F2D-F5F5C65A7DA6}" presName="txTwo" presStyleLbl="node2" presStyleIdx="1" presStyleCnt="3">
        <dgm:presLayoutVars>
          <dgm:chPref val="3"/>
        </dgm:presLayoutVars>
      </dgm:prSet>
      <dgm:spPr/>
      <dgm:t>
        <a:bodyPr/>
        <a:lstStyle/>
        <a:p>
          <a:endParaRPr lang="en-US"/>
        </a:p>
      </dgm:t>
    </dgm:pt>
    <dgm:pt modelId="{4AB61B7B-AC11-4EA5-94C2-F1A086C915AA}" type="pres">
      <dgm:prSet presAssocID="{F72C76D6-1260-4915-8F2D-F5F5C65A7DA6}" presName="horzTwo" presStyleCnt="0"/>
      <dgm:spPr/>
      <dgm:t>
        <a:bodyPr/>
        <a:lstStyle/>
        <a:p>
          <a:endParaRPr lang="en-US"/>
        </a:p>
      </dgm:t>
    </dgm:pt>
    <dgm:pt modelId="{238B7CBF-D915-4402-A960-1F025B3BAD15}" type="pres">
      <dgm:prSet presAssocID="{22ED7278-DC17-45AE-AFA9-15E46089157E}" presName="sibSpaceTwo" presStyleCnt="0"/>
      <dgm:spPr/>
      <dgm:t>
        <a:bodyPr/>
        <a:lstStyle/>
        <a:p>
          <a:endParaRPr lang="en-US"/>
        </a:p>
      </dgm:t>
    </dgm:pt>
    <dgm:pt modelId="{D5FA2510-0724-499E-89E7-953DCFD433C6}" type="pres">
      <dgm:prSet presAssocID="{81F0DB62-01F7-4769-8ACB-A8CF8F1DC7D9}" presName="vertTwo" presStyleCnt="0"/>
      <dgm:spPr/>
      <dgm:t>
        <a:bodyPr/>
        <a:lstStyle/>
        <a:p>
          <a:endParaRPr lang="en-US"/>
        </a:p>
      </dgm:t>
    </dgm:pt>
    <dgm:pt modelId="{89CB924E-2F7A-452B-8F23-DB13A9687A65}" type="pres">
      <dgm:prSet presAssocID="{81F0DB62-01F7-4769-8ACB-A8CF8F1DC7D9}" presName="txTwo" presStyleLbl="node2" presStyleIdx="2" presStyleCnt="3">
        <dgm:presLayoutVars>
          <dgm:chPref val="3"/>
        </dgm:presLayoutVars>
      </dgm:prSet>
      <dgm:spPr/>
      <dgm:t>
        <a:bodyPr/>
        <a:lstStyle/>
        <a:p>
          <a:endParaRPr lang="en-US"/>
        </a:p>
      </dgm:t>
    </dgm:pt>
    <dgm:pt modelId="{A5309309-D91B-4683-8718-B31690255418}" type="pres">
      <dgm:prSet presAssocID="{81F0DB62-01F7-4769-8ACB-A8CF8F1DC7D9}" presName="horzTwo" presStyleCnt="0"/>
      <dgm:spPr/>
      <dgm:t>
        <a:bodyPr/>
        <a:lstStyle/>
        <a:p>
          <a:endParaRPr lang="en-US"/>
        </a:p>
      </dgm:t>
    </dgm:pt>
  </dgm:ptLst>
  <dgm:cxnLst>
    <dgm:cxn modelId="{A3ED9236-7295-435A-8E57-2273C18E53C0}" srcId="{55B5F5A1-BD9A-44BC-B70A-F54CB5DAA777}" destId="{81F0DB62-01F7-4769-8ACB-A8CF8F1DC7D9}" srcOrd="2" destOrd="0" parTransId="{20D80A13-A2B7-4102-BCFA-6878958D2DB9}" sibTransId="{F197A216-58E4-447A-B427-D7D93E2B7BC5}"/>
    <dgm:cxn modelId="{165E4EE5-ABF5-4884-AB09-2FA8B18AC37F}" srcId="{ACEC38E8-2AA3-4068-8205-644400F035C1}" destId="{55B5F5A1-BD9A-44BC-B70A-F54CB5DAA777}" srcOrd="0" destOrd="0" parTransId="{EE71E616-4C12-4EDB-959D-8597AAF8DB28}" sibTransId="{FB578D55-54CE-4622-93A5-E28DB207422E}"/>
    <dgm:cxn modelId="{478B3E1C-1F06-45CB-80DE-F35AB00153D8}" srcId="{55B5F5A1-BD9A-44BC-B70A-F54CB5DAA777}" destId="{F72C76D6-1260-4915-8F2D-F5F5C65A7DA6}" srcOrd="1" destOrd="0" parTransId="{D524FFE4-3E3D-460D-AF26-4EC067AF1B44}" sibTransId="{22ED7278-DC17-45AE-AFA9-15E46089157E}"/>
    <dgm:cxn modelId="{90FCAD27-FD34-4BCB-8333-90508D5158B1}" type="presOf" srcId="{81F0DB62-01F7-4769-8ACB-A8CF8F1DC7D9}" destId="{89CB924E-2F7A-452B-8F23-DB13A9687A65}" srcOrd="0" destOrd="0" presId="urn:microsoft.com/office/officeart/2005/8/layout/hierarchy4"/>
    <dgm:cxn modelId="{395E1EF9-52E6-4C34-A9DF-B96ECE2C6038}" type="presOf" srcId="{E8BEC087-582C-41CB-85F7-2F38EF4E6F1C}" destId="{2A296EDD-C2DC-45B4-92E5-1E77167C04AE}" srcOrd="0" destOrd="0" presId="urn:microsoft.com/office/officeart/2005/8/layout/hierarchy4"/>
    <dgm:cxn modelId="{3C4889E7-67C9-4A21-8672-A7A25C9D499D}" type="presOf" srcId="{55B5F5A1-BD9A-44BC-B70A-F54CB5DAA777}" destId="{A2430544-C8DC-4F85-AFD2-B2BE0C613F1C}" srcOrd="0" destOrd="0" presId="urn:microsoft.com/office/officeart/2005/8/layout/hierarchy4"/>
    <dgm:cxn modelId="{26D7DF83-1FAA-499B-8662-1F6F589E7187}" type="presOf" srcId="{ACEC38E8-2AA3-4068-8205-644400F035C1}" destId="{2164C4A8-E082-42C8-A3B3-17CDD76A78B8}" srcOrd="0" destOrd="0" presId="urn:microsoft.com/office/officeart/2005/8/layout/hierarchy4"/>
    <dgm:cxn modelId="{0D5358BF-C7F4-4B11-9F72-216BD23A2406}" srcId="{55B5F5A1-BD9A-44BC-B70A-F54CB5DAA777}" destId="{E8BEC087-582C-41CB-85F7-2F38EF4E6F1C}" srcOrd="0" destOrd="0" parTransId="{80F4FA0F-0BCF-453A-BE23-C224E519E442}" sibTransId="{6C51EE6D-EA05-4EEB-BB01-98E83FD69EE3}"/>
    <dgm:cxn modelId="{B64CD2BF-ABE8-482D-8070-06BC98FB0A85}" type="presOf" srcId="{F72C76D6-1260-4915-8F2D-F5F5C65A7DA6}" destId="{8CB834EA-6875-4F6F-867B-B11EEA32747B}" srcOrd="0" destOrd="0" presId="urn:microsoft.com/office/officeart/2005/8/layout/hierarchy4"/>
    <dgm:cxn modelId="{59D020B4-CA28-4199-BFEF-9E4510A65701}" type="presParOf" srcId="{2164C4A8-E082-42C8-A3B3-17CDD76A78B8}" destId="{377C167D-A2D8-4620-AE7E-B0F8E93FA7A3}" srcOrd="0" destOrd="0" presId="urn:microsoft.com/office/officeart/2005/8/layout/hierarchy4"/>
    <dgm:cxn modelId="{1603349A-B710-478E-8097-D9758864743F}" type="presParOf" srcId="{377C167D-A2D8-4620-AE7E-B0F8E93FA7A3}" destId="{A2430544-C8DC-4F85-AFD2-B2BE0C613F1C}" srcOrd="0" destOrd="0" presId="urn:microsoft.com/office/officeart/2005/8/layout/hierarchy4"/>
    <dgm:cxn modelId="{6B94C62C-F2AF-45F6-AE84-8BA785767984}" type="presParOf" srcId="{377C167D-A2D8-4620-AE7E-B0F8E93FA7A3}" destId="{38FCA86D-5A06-46E0-B6EB-A7DDFA37CD7D}" srcOrd="1" destOrd="0" presId="urn:microsoft.com/office/officeart/2005/8/layout/hierarchy4"/>
    <dgm:cxn modelId="{E2E9A628-F752-4D4F-AB58-53B422E18C6B}" type="presParOf" srcId="{377C167D-A2D8-4620-AE7E-B0F8E93FA7A3}" destId="{48E00EA9-4176-400D-A847-FA2727D2500A}" srcOrd="2" destOrd="0" presId="urn:microsoft.com/office/officeart/2005/8/layout/hierarchy4"/>
    <dgm:cxn modelId="{EDF6C4B2-398C-4065-919B-0E434FD95BEA}" type="presParOf" srcId="{48E00EA9-4176-400D-A847-FA2727D2500A}" destId="{E5C38234-0DAD-4697-A381-3C979A3D1B37}" srcOrd="0" destOrd="0" presId="urn:microsoft.com/office/officeart/2005/8/layout/hierarchy4"/>
    <dgm:cxn modelId="{F60F082E-73A4-4D0B-8803-7CDD5A048442}" type="presParOf" srcId="{E5C38234-0DAD-4697-A381-3C979A3D1B37}" destId="{2A296EDD-C2DC-45B4-92E5-1E77167C04AE}" srcOrd="0" destOrd="0" presId="urn:microsoft.com/office/officeart/2005/8/layout/hierarchy4"/>
    <dgm:cxn modelId="{BECEE2CB-175E-4721-BF44-8B8625890AC9}" type="presParOf" srcId="{E5C38234-0DAD-4697-A381-3C979A3D1B37}" destId="{38A2BF7F-6844-4E8A-BA0B-37446DE105CE}" srcOrd="1" destOrd="0" presId="urn:microsoft.com/office/officeart/2005/8/layout/hierarchy4"/>
    <dgm:cxn modelId="{B17DB235-BAC1-46DE-B14B-4D9DFCF50C60}" type="presParOf" srcId="{48E00EA9-4176-400D-A847-FA2727D2500A}" destId="{451BA5B2-67E9-43D2-8503-362880B50A25}" srcOrd="1" destOrd="0" presId="urn:microsoft.com/office/officeart/2005/8/layout/hierarchy4"/>
    <dgm:cxn modelId="{BDA1D452-3A9E-4701-B033-3892CEF45DE5}" type="presParOf" srcId="{48E00EA9-4176-400D-A847-FA2727D2500A}" destId="{397D1CA7-8307-463B-BC0D-88EAA74DAFAD}" srcOrd="2" destOrd="0" presId="urn:microsoft.com/office/officeart/2005/8/layout/hierarchy4"/>
    <dgm:cxn modelId="{F9D6C760-1C8D-4392-947C-E0F0184365C2}" type="presParOf" srcId="{397D1CA7-8307-463B-BC0D-88EAA74DAFAD}" destId="{8CB834EA-6875-4F6F-867B-B11EEA32747B}" srcOrd="0" destOrd="0" presId="urn:microsoft.com/office/officeart/2005/8/layout/hierarchy4"/>
    <dgm:cxn modelId="{9D701275-40C4-4C56-8F29-CB2EE48582FE}" type="presParOf" srcId="{397D1CA7-8307-463B-BC0D-88EAA74DAFAD}" destId="{4AB61B7B-AC11-4EA5-94C2-F1A086C915AA}" srcOrd="1" destOrd="0" presId="urn:microsoft.com/office/officeart/2005/8/layout/hierarchy4"/>
    <dgm:cxn modelId="{070D7EAE-32AA-46D5-B396-3CC3BFC70509}" type="presParOf" srcId="{48E00EA9-4176-400D-A847-FA2727D2500A}" destId="{238B7CBF-D915-4402-A960-1F025B3BAD15}" srcOrd="3" destOrd="0" presId="urn:microsoft.com/office/officeart/2005/8/layout/hierarchy4"/>
    <dgm:cxn modelId="{F8C80C8A-278C-4E7B-AAC6-45F1B6F58C79}" type="presParOf" srcId="{48E00EA9-4176-400D-A847-FA2727D2500A}" destId="{D5FA2510-0724-499E-89E7-953DCFD433C6}" srcOrd="4" destOrd="0" presId="urn:microsoft.com/office/officeart/2005/8/layout/hierarchy4"/>
    <dgm:cxn modelId="{B997C4EE-CC0E-44F4-8715-4E63B9FA5DA3}" type="presParOf" srcId="{D5FA2510-0724-499E-89E7-953DCFD433C6}" destId="{89CB924E-2F7A-452B-8F23-DB13A9687A65}" srcOrd="0" destOrd="0" presId="urn:microsoft.com/office/officeart/2005/8/layout/hierarchy4"/>
    <dgm:cxn modelId="{7EED2705-DF69-47F7-9DF3-F5481944A566}" type="presParOf" srcId="{D5FA2510-0724-499E-89E7-953DCFD433C6}" destId="{A5309309-D91B-4683-8718-B3169025541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1670D47-AE7F-4953-958E-1DC4B88246BF}"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en-US"/>
        </a:p>
      </dgm:t>
    </dgm:pt>
    <dgm:pt modelId="{F7E55E64-755C-49C5-A5ED-F592E6FC8980}">
      <dgm:prSet phldrT="[Text]"/>
      <dgm:spPr/>
      <dgm:t>
        <a:bodyPr/>
        <a:lstStyle/>
        <a:p>
          <a:r>
            <a:rPr lang="en-US" dirty="0" smtClean="0"/>
            <a:t>Decide What to Assess</a:t>
          </a:r>
          <a:endParaRPr lang="en-US" dirty="0"/>
        </a:p>
      </dgm:t>
    </dgm:pt>
    <dgm:pt modelId="{DE0073FA-6BEA-4197-BFA5-980063F3244B}" type="parTrans" cxnId="{F6C69FA5-650F-4F9D-B3E7-D51706093332}">
      <dgm:prSet/>
      <dgm:spPr/>
      <dgm:t>
        <a:bodyPr/>
        <a:lstStyle/>
        <a:p>
          <a:endParaRPr lang="en-US"/>
        </a:p>
      </dgm:t>
    </dgm:pt>
    <dgm:pt modelId="{B43E8F96-C4EC-42DC-A268-DAFD1C343256}" type="sibTrans" cxnId="{F6C69FA5-650F-4F9D-B3E7-D51706093332}">
      <dgm:prSet/>
      <dgm:spPr/>
      <dgm:t>
        <a:bodyPr/>
        <a:lstStyle/>
        <a:p>
          <a:endParaRPr lang="en-US"/>
        </a:p>
      </dgm:t>
    </dgm:pt>
    <dgm:pt modelId="{D25C004F-DEE6-4C99-A9C0-D89DEFEAECE8}">
      <dgm:prSet phldrT="[Text]"/>
      <dgm:spPr/>
      <dgm:t>
        <a:bodyPr/>
        <a:lstStyle/>
        <a:p>
          <a:r>
            <a:rPr lang="en-US" dirty="0" smtClean="0"/>
            <a:t>Decide How to Assess</a:t>
          </a:r>
          <a:endParaRPr lang="en-US" dirty="0"/>
        </a:p>
      </dgm:t>
    </dgm:pt>
    <dgm:pt modelId="{E528ED44-8486-4A5F-AD15-FA9B4EE4D27F}" type="parTrans" cxnId="{FCC6DCEF-15E4-4F21-9341-935AFD3BAD66}">
      <dgm:prSet/>
      <dgm:spPr/>
      <dgm:t>
        <a:bodyPr/>
        <a:lstStyle/>
        <a:p>
          <a:endParaRPr lang="en-US"/>
        </a:p>
      </dgm:t>
    </dgm:pt>
    <dgm:pt modelId="{4FEE8C93-BA91-4064-887E-2D339DC4BE1D}" type="sibTrans" cxnId="{FCC6DCEF-15E4-4F21-9341-935AFD3BAD66}">
      <dgm:prSet/>
      <dgm:spPr/>
      <dgm:t>
        <a:bodyPr/>
        <a:lstStyle/>
        <a:p>
          <a:endParaRPr lang="en-US"/>
        </a:p>
      </dgm:t>
    </dgm:pt>
    <dgm:pt modelId="{8C0B5260-D7B7-4217-98C1-77EDD58F67AD}">
      <dgm:prSet phldrT="[Text]"/>
      <dgm:spPr/>
      <dgm:t>
        <a:bodyPr/>
        <a:lstStyle/>
        <a:p>
          <a:r>
            <a:rPr lang="en-US" dirty="0" smtClean="0"/>
            <a:t>Develop Assessment Plan</a:t>
          </a:r>
          <a:endParaRPr lang="en-US" dirty="0"/>
        </a:p>
      </dgm:t>
    </dgm:pt>
    <dgm:pt modelId="{33158EC9-D677-47C0-95F4-EA068E6C6871}" type="parTrans" cxnId="{90DE6BFE-C546-4ADE-87B9-AFC4B191577B}">
      <dgm:prSet/>
      <dgm:spPr/>
      <dgm:t>
        <a:bodyPr/>
        <a:lstStyle/>
        <a:p>
          <a:endParaRPr lang="en-US"/>
        </a:p>
      </dgm:t>
    </dgm:pt>
    <dgm:pt modelId="{7E7FC81F-CCC6-4980-B1E7-FF9BE750470F}" type="sibTrans" cxnId="{90DE6BFE-C546-4ADE-87B9-AFC4B191577B}">
      <dgm:prSet/>
      <dgm:spPr/>
      <dgm:t>
        <a:bodyPr/>
        <a:lstStyle/>
        <a:p>
          <a:endParaRPr lang="en-US"/>
        </a:p>
      </dgm:t>
    </dgm:pt>
    <dgm:pt modelId="{C51226A8-98FE-4684-81CE-169A9255F78C}">
      <dgm:prSet phldrT="[Text]"/>
      <dgm:spPr/>
      <dgm:t>
        <a:bodyPr/>
        <a:lstStyle/>
        <a:p>
          <a:r>
            <a:rPr lang="en-US" dirty="0" smtClean="0"/>
            <a:t>Write the Assessment</a:t>
          </a:r>
          <a:endParaRPr lang="en-US" dirty="0"/>
        </a:p>
      </dgm:t>
    </dgm:pt>
    <dgm:pt modelId="{D051AF32-C361-40F4-B6F3-0A5AB32EF6AC}" type="parTrans" cxnId="{A8DC7BE3-555C-4EDB-A785-F8F2596DC17A}">
      <dgm:prSet/>
      <dgm:spPr/>
      <dgm:t>
        <a:bodyPr/>
        <a:lstStyle/>
        <a:p>
          <a:endParaRPr lang="en-US"/>
        </a:p>
      </dgm:t>
    </dgm:pt>
    <dgm:pt modelId="{3E379073-F6FE-431D-8747-5CE477E37006}" type="sibTrans" cxnId="{A8DC7BE3-555C-4EDB-A785-F8F2596DC17A}">
      <dgm:prSet/>
      <dgm:spPr/>
      <dgm:t>
        <a:bodyPr/>
        <a:lstStyle/>
        <a:p>
          <a:endParaRPr lang="en-US"/>
        </a:p>
      </dgm:t>
    </dgm:pt>
    <dgm:pt modelId="{C0CB4B52-5D61-4199-8BFC-7AA085AA8FEA}">
      <dgm:prSet/>
      <dgm:spPr/>
      <dgm:t>
        <a:bodyPr/>
        <a:lstStyle/>
        <a:p>
          <a:r>
            <a:rPr lang="en-US" dirty="0" smtClean="0"/>
            <a:t>Review the Assessment </a:t>
          </a:r>
          <a:endParaRPr lang="en-US" dirty="0"/>
        </a:p>
      </dgm:t>
    </dgm:pt>
    <dgm:pt modelId="{448BB868-D4A8-407D-A148-281ADB9B5808}" type="parTrans" cxnId="{D89D5073-B3F4-4884-A325-40936CB1F74B}">
      <dgm:prSet/>
      <dgm:spPr/>
      <dgm:t>
        <a:bodyPr/>
        <a:lstStyle/>
        <a:p>
          <a:endParaRPr lang="en-US"/>
        </a:p>
      </dgm:t>
    </dgm:pt>
    <dgm:pt modelId="{E6F29AE7-79A7-44EC-9A97-7A1CD20169B9}" type="sibTrans" cxnId="{D89D5073-B3F4-4884-A325-40936CB1F74B}">
      <dgm:prSet/>
      <dgm:spPr/>
      <dgm:t>
        <a:bodyPr/>
        <a:lstStyle/>
        <a:p>
          <a:endParaRPr lang="en-US"/>
        </a:p>
      </dgm:t>
    </dgm:pt>
    <dgm:pt modelId="{6DB53D14-1A8D-45DA-8017-E366A2E608BD}" type="pres">
      <dgm:prSet presAssocID="{51670D47-AE7F-4953-958E-1DC4B88246BF}" presName="Name0" presStyleCnt="0">
        <dgm:presLayoutVars>
          <dgm:dir/>
          <dgm:resizeHandles val="exact"/>
        </dgm:presLayoutVars>
      </dgm:prSet>
      <dgm:spPr/>
      <dgm:t>
        <a:bodyPr/>
        <a:lstStyle/>
        <a:p>
          <a:endParaRPr lang="en-US"/>
        </a:p>
      </dgm:t>
    </dgm:pt>
    <dgm:pt modelId="{83A85415-2985-481E-9BC6-152190A26653}" type="pres">
      <dgm:prSet presAssocID="{51670D47-AE7F-4953-958E-1DC4B88246BF}" presName="cycle" presStyleCnt="0"/>
      <dgm:spPr/>
    </dgm:pt>
    <dgm:pt modelId="{9BFBB61B-592B-44CF-9614-7B54B8E9C7C6}" type="pres">
      <dgm:prSet presAssocID="{F7E55E64-755C-49C5-A5ED-F592E6FC8980}" presName="nodeFirstNode" presStyleLbl="node1" presStyleIdx="0" presStyleCnt="5">
        <dgm:presLayoutVars>
          <dgm:bulletEnabled val="1"/>
        </dgm:presLayoutVars>
      </dgm:prSet>
      <dgm:spPr/>
      <dgm:t>
        <a:bodyPr/>
        <a:lstStyle/>
        <a:p>
          <a:endParaRPr lang="en-US"/>
        </a:p>
      </dgm:t>
    </dgm:pt>
    <dgm:pt modelId="{0983375E-DB90-4141-B090-081FB48AA4BF}" type="pres">
      <dgm:prSet presAssocID="{B43E8F96-C4EC-42DC-A268-DAFD1C343256}" presName="sibTransFirstNode" presStyleLbl="bgShp" presStyleIdx="0" presStyleCnt="1"/>
      <dgm:spPr/>
      <dgm:t>
        <a:bodyPr/>
        <a:lstStyle/>
        <a:p>
          <a:endParaRPr lang="en-US"/>
        </a:p>
      </dgm:t>
    </dgm:pt>
    <dgm:pt modelId="{25771E30-BC8F-4A8A-8008-F98F5D46DB1F}" type="pres">
      <dgm:prSet presAssocID="{D25C004F-DEE6-4C99-A9C0-D89DEFEAECE8}" presName="nodeFollowingNodes" presStyleLbl="node1" presStyleIdx="1" presStyleCnt="5">
        <dgm:presLayoutVars>
          <dgm:bulletEnabled val="1"/>
        </dgm:presLayoutVars>
      </dgm:prSet>
      <dgm:spPr/>
      <dgm:t>
        <a:bodyPr/>
        <a:lstStyle/>
        <a:p>
          <a:endParaRPr lang="en-US"/>
        </a:p>
      </dgm:t>
    </dgm:pt>
    <dgm:pt modelId="{15DA5D90-0FA2-404B-8352-1DB9733D66FB}" type="pres">
      <dgm:prSet presAssocID="{8C0B5260-D7B7-4217-98C1-77EDD58F67AD}" presName="nodeFollowingNodes" presStyleLbl="node1" presStyleIdx="2" presStyleCnt="5">
        <dgm:presLayoutVars>
          <dgm:bulletEnabled val="1"/>
        </dgm:presLayoutVars>
      </dgm:prSet>
      <dgm:spPr/>
      <dgm:t>
        <a:bodyPr/>
        <a:lstStyle/>
        <a:p>
          <a:endParaRPr lang="en-US"/>
        </a:p>
      </dgm:t>
    </dgm:pt>
    <dgm:pt modelId="{6B3B46CA-2208-4032-BE7C-DC08FB2B5356}" type="pres">
      <dgm:prSet presAssocID="{C51226A8-98FE-4684-81CE-169A9255F78C}" presName="nodeFollowingNodes" presStyleLbl="node1" presStyleIdx="3" presStyleCnt="5">
        <dgm:presLayoutVars>
          <dgm:bulletEnabled val="1"/>
        </dgm:presLayoutVars>
      </dgm:prSet>
      <dgm:spPr/>
      <dgm:t>
        <a:bodyPr/>
        <a:lstStyle/>
        <a:p>
          <a:endParaRPr lang="en-US"/>
        </a:p>
      </dgm:t>
    </dgm:pt>
    <dgm:pt modelId="{12BB3F4F-6102-4B15-AFBF-10BD2B400C8D}" type="pres">
      <dgm:prSet presAssocID="{C0CB4B52-5D61-4199-8BFC-7AA085AA8FEA}" presName="nodeFollowingNodes" presStyleLbl="node1" presStyleIdx="4" presStyleCnt="5">
        <dgm:presLayoutVars>
          <dgm:bulletEnabled val="1"/>
        </dgm:presLayoutVars>
      </dgm:prSet>
      <dgm:spPr/>
      <dgm:t>
        <a:bodyPr/>
        <a:lstStyle/>
        <a:p>
          <a:endParaRPr lang="en-US"/>
        </a:p>
      </dgm:t>
    </dgm:pt>
  </dgm:ptLst>
  <dgm:cxnLst>
    <dgm:cxn modelId="{18F415CF-0257-4E65-B06A-8E2DB873212C}" type="presOf" srcId="{51670D47-AE7F-4953-958E-1DC4B88246BF}" destId="{6DB53D14-1A8D-45DA-8017-E366A2E608BD}" srcOrd="0" destOrd="0" presId="urn:microsoft.com/office/officeart/2005/8/layout/cycle3"/>
    <dgm:cxn modelId="{F6C69FA5-650F-4F9D-B3E7-D51706093332}" srcId="{51670D47-AE7F-4953-958E-1DC4B88246BF}" destId="{F7E55E64-755C-49C5-A5ED-F592E6FC8980}" srcOrd="0" destOrd="0" parTransId="{DE0073FA-6BEA-4197-BFA5-980063F3244B}" sibTransId="{B43E8F96-C4EC-42DC-A268-DAFD1C343256}"/>
    <dgm:cxn modelId="{3BE6E007-1999-4F0D-BC1D-41336AB24417}" type="presOf" srcId="{C51226A8-98FE-4684-81CE-169A9255F78C}" destId="{6B3B46CA-2208-4032-BE7C-DC08FB2B5356}" srcOrd="0" destOrd="0" presId="urn:microsoft.com/office/officeart/2005/8/layout/cycle3"/>
    <dgm:cxn modelId="{41B2CD12-5C1A-45A0-B3A1-396FF66324B6}" type="presOf" srcId="{D25C004F-DEE6-4C99-A9C0-D89DEFEAECE8}" destId="{25771E30-BC8F-4A8A-8008-F98F5D46DB1F}" srcOrd="0" destOrd="0" presId="urn:microsoft.com/office/officeart/2005/8/layout/cycle3"/>
    <dgm:cxn modelId="{D89D5073-B3F4-4884-A325-40936CB1F74B}" srcId="{51670D47-AE7F-4953-958E-1DC4B88246BF}" destId="{C0CB4B52-5D61-4199-8BFC-7AA085AA8FEA}" srcOrd="4" destOrd="0" parTransId="{448BB868-D4A8-407D-A148-281ADB9B5808}" sibTransId="{E6F29AE7-79A7-44EC-9A97-7A1CD20169B9}"/>
    <dgm:cxn modelId="{4F261920-3D67-4B61-85F5-0F71C29183E9}" type="presOf" srcId="{8C0B5260-D7B7-4217-98C1-77EDD58F67AD}" destId="{15DA5D90-0FA2-404B-8352-1DB9733D66FB}" srcOrd="0" destOrd="0" presId="urn:microsoft.com/office/officeart/2005/8/layout/cycle3"/>
    <dgm:cxn modelId="{13DA6161-42C6-41A2-8413-4CF2913DB89F}" type="presOf" srcId="{F7E55E64-755C-49C5-A5ED-F592E6FC8980}" destId="{9BFBB61B-592B-44CF-9614-7B54B8E9C7C6}" srcOrd="0" destOrd="0" presId="urn:microsoft.com/office/officeart/2005/8/layout/cycle3"/>
    <dgm:cxn modelId="{FDD7A537-2C57-4F9B-8BE0-F2610EE42E94}" type="presOf" srcId="{B43E8F96-C4EC-42DC-A268-DAFD1C343256}" destId="{0983375E-DB90-4141-B090-081FB48AA4BF}" srcOrd="0" destOrd="0" presId="urn:microsoft.com/office/officeart/2005/8/layout/cycle3"/>
    <dgm:cxn modelId="{3E31AF4D-465C-46A3-808A-A831E594A535}" type="presOf" srcId="{C0CB4B52-5D61-4199-8BFC-7AA085AA8FEA}" destId="{12BB3F4F-6102-4B15-AFBF-10BD2B400C8D}" srcOrd="0" destOrd="0" presId="urn:microsoft.com/office/officeart/2005/8/layout/cycle3"/>
    <dgm:cxn modelId="{A8DC7BE3-555C-4EDB-A785-F8F2596DC17A}" srcId="{51670D47-AE7F-4953-958E-1DC4B88246BF}" destId="{C51226A8-98FE-4684-81CE-169A9255F78C}" srcOrd="3" destOrd="0" parTransId="{D051AF32-C361-40F4-B6F3-0A5AB32EF6AC}" sibTransId="{3E379073-F6FE-431D-8747-5CE477E37006}"/>
    <dgm:cxn modelId="{90DE6BFE-C546-4ADE-87B9-AFC4B191577B}" srcId="{51670D47-AE7F-4953-958E-1DC4B88246BF}" destId="{8C0B5260-D7B7-4217-98C1-77EDD58F67AD}" srcOrd="2" destOrd="0" parTransId="{33158EC9-D677-47C0-95F4-EA068E6C6871}" sibTransId="{7E7FC81F-CCC6-4980-B1E7-FF9BE750470F}"/>
    <dgm:cxn modelId="{FCC6DCEF-15E4-4F21-9341-935AFD3BAD66}" srcId="{51670D47-AE7F-4953-958E-1DC4B88246BF}" destId="{D25C004F-DEE6-4C99-A9C0-D89DEFEAECE8}" srcOrd="1" destOrd="0" parTransId="{E528ED44-8486-4A5F-AD15-FA9B4EE4D27F}" sibTransId="{4FEE8C93-BA91-4064-887E-2D339DC4BE1D}"/>
    <dgm:cxn modelId="{F70A34AB-FC2D-4998-9AAA-159E71AE9538}" type="presParOf" srcId="{6DB53D14-1A8D-45DA-8017-E366A2E608BD}" destId="{83A85415-2985-481E-9BC6-152190A26653}" srcOrd="0" destOrd="0" presId="urn:microsoft.com/office/officeart/2005/8/layout/cycle3"/>
    <dgm:cxn modelId="{36A7B364-A395-4596-9640-126AF041064E}" type="presParOf" srcId="{83A85415-2985-481E-9BC6-152190A26653}" destId="{9BFBB61B-592B-44CF-9614-7B54B8E9C7C6}" srcOrd="0" destOrd="0" presId="urn:microsoft.com/office/officeart/2005/8/layout/cycle3"/>
    <dgm:cxn modelId="{EA3E9B1B-5DA7-46FF-A9C7-C1DBA0E380C3}" type="presParOf" srcId="{83A85415-2985-481E-9BC6-152190A26653}" destId="{0983375E-DB90-4141-B090-081FB48AA4BF}" srcOrd="1" destOrd="0" presId="urn:microsoft.com/office/officeart/2005/8/layout/cycle3"/>
    <dgm:cxn modelId="{7D710A59-F767-40FB-B519-463EA4A59569}" type="presParOf" srcId="{83A85415-2985-481E-9BC6-152190A26653}" destId="{25771E30-BC8F-4A8A-8008-F98F5D46DB1F}" srcOrd="2" destOrd="0" presId="urn:microsoft.com/office/officeart/2005/8/layout/cycle3"/>
    <dgm:cxn modelId="{386D49EB-6141-47A6-AA99-BA7E32F510BC}" type="presParOf" srcId="{83A85415-2985-481E-9BC6-152190A26653}" destId="{15DA5D90-0FA2-404B-8352-1DB9733D66FB}" srcOrd="3" destOrd="0" presId="urn:microsoft.com/office/officeart/2005/8/layout/cycle3"/>
    <dgm:cxn modelId="{7F206D06-1DA5-473C-9186-B87AA5F77CA6}" type="presParOf" srcId="{83A85415-2985-481E-9BC6-152190A26653}" destId="{6B3B46CA-2208-4032-BE7C-DC08FB2B5356}" srcOrd="4" destOrd="0" presId="urn:microsoft.com/office/officeart/2005/8/layout/cycle3"/>
    <dgm:cxn modelId="{034B4C65-BA05-4F80-80C8-2493C3F1C6CB}" type="presParOf" srcId="{83A85415-2985-481E-9BC6-152190A26653}" destId="{12BB3F4F-6102-4B15-AFBF-10BD2B400C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5"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Design the Assessment</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rtl="0"/>
          <a:r>
            <a:rPr lang="en-US" dirty="0" smtClean="0"/>
            <a:t>Measure what you’ve taught (identified learning targets)</a:t>
          </a:r>
          <a:endParaRPr lang="en-US" dirty="0"/>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dgm:spPr/>
      <dgm:t>
        <a:bodyPr/>
        <a:lstStyle/>
        <a:p>
          <a:pPr rtl="0"/>
          <a:r>
            <a:rPr lang="en-US" dirty="0" smtClean="0"/>
            <a:t>Assess student learning at the cognitive level the information was taught</a:t>
          </a:r>
          <a:endParaRPr lang="en-US"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t>
        <a:bodyPr/>
        <a:lstStyle/>
        <a:p>
          <a:endParaRPr lang="en-US"/>
        </a:p>
      </dgm:t>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t>
        <a:bodyPr/>
        <a:lstStyle/>
        <a:p>
          <a:endParaRPr lang="en-US"/>
        </a:p>
      </dgm:t>
    </dgm:pt>
    <dgm:pt modelId="{48E00EA9-4176-400D-A847-FA2727D2500A}" type="pres">
      <dgm:prSet presAssocID="{55B5F5A1-BD9A-44BC-B70A-F54CB5DAA777}" presName="horzOne" presStyleCnt="0"/>
      <dgm:spPr/>
      <dgm:t>
        <a:bodyPr/>
        <a:lstStyle/>
        <a:p>
          <a:endParaRPr lang="en-US"/>
        </a:p>
      </dgm:t>
    </dgm:pt>
    <dgm:pt modelId="{E5C38234-0DAD-4697-A381-3C979A3D1B37}" type="pres">
      <dgm:prSet presAssocID="{E8BEC087-582C-41CB-85F7-2F38EF4E6F1C}" presName="vertTwo" presStyleCnt="0"/>
      <dgm:spPr/>
      <dgm:t>
        <a:bodyPr/>
        <a:lstStyle/>
        <a:p>
          <a:endParaRPr lang="en-US"/>
        </a:p>
      </dgm:t>
    </dgm:pt>
    <dgm:pt modelId="{2A296EDD-C2DC-45B4-92E5-1E77167C04AE}" type="pres">
      <dgm:prSet presAssocID="{E8BEC087-582C-41CB-85F7-2F38EF4E6F1C}" presName="txTwo" presStyleLbl="node2" presStyleIdx="0" presStyleCnt="2">
        <dgm:presLayoutVars>
          <dgm:chPref val="3"/>
        </dgm:presLayoutVars>
      </dgm:prSet>
      <dgm:spPr/>
      <dgm:t>
        <a:bodyPr/>
        <a:lstStyle/>
        <a:p>
          <a:endParaRPr lang="en-US"/>
        </a:p>
      </dgm:t>
    </dgm:pt>
    <dgm:pt modelId="{38A2BF7F-6844-4E8A-BA0B-37446DE105CE}" type="pres">
      <dgm:prSet presAssocID="{E8BEC087-582C-41CB-85F7-2F38EF4E6F1C}" presName="horzTwo" presStyleCnt="0"/>
      <dgm:spPr/>
      <dgm:t>
        <a:bodyPr/>
        <a:lstStyle/>
        <a:p>
          <a:endParaRPr lang="en-US"/>
        </a:p>
      </dgm:t>
    </dgm:pt>
    <dgm:pt modelId="{451BA5B2-67E9-43D2-8503-362880B50A25}" type="pres">
      <dgm:prSet presAssocID="{6C51EE6D-EA05-4EEB-BB01-98E83FD69EE3}" presName="sibSpaceTwo" presStyleCnt="0"/>
      <dgm:spPr/>
      <dgm:t>
        <a:bodyPr/>
        <a:lstStyle/>
        <a:p>
          <a:endParaRPr lang="en-US"/>
        </a:p>
      </dgm:t>
    </dgm:pt>
    <dgm:pt modelId="{397D1CA7-8307-463B-BC0D-88EAA74DAFAD}" type="pres">
      <dgm:prSet presAssocID="{F72C76D6-1260-4915-8F2D-F5F5C65A7DA6}" presName="vertTwo" presStyleCnt="0"/>
      <dgm:spPr/>
      <dgm:t>
        <a:bodyPr/>
        <a:lstStyle/>
        <a:p>
          <a:endParaRPr lang="en-US"/>
        </a:p>
      </dgm:t>
    </dgm:pt>
    <dgm:pt modelId="{8CB834EA-6875-4F6F-867B-B11EEA32747B}" type="pres">
      <dgm:prSet presAssocID="{F72C76D6-1260-4915-8F2D-F5F5C65A7DA6}" presName="txTwo" presStyleLbl="node2" presStyleIdx="1" presStyleCnt="2">
        <dgm:presLayoutVars>
          <dgm:chPref val="3"/>
        </dgm:presLayoutVars>
      </dgm:prSet>
      <dgm:spPr/>
      <dgm:t>
        <a:bodyPr/>
        <a:lstStyle/>
        <a:p>
          <a:endParaRPr lang="en-US"/>
        </a:p>
      </dgm:t>
    </dgm:pt>
    <dgm:pt modelId="{4AB61B7B-AC11-4EA5-94C2-F1A086C915AA}" type="pres">
      <dgm:prSet presAssocID="{F72C76D6-1260-4915-8F2D-F5F5C65A7DA6}" presName="horzTwo" presStyleCnt="0"/>
      <dgm:spPr/>
      <dgm:t>
        <a:bodyPr/>
        <a:lstStyle/>
        <a:p>
          <a:endParaRPr lang="en-US"/>
        </a:p>
      </dgm:t>
    </dgm:pt>
  </dgm:ptLst>
  <dgm:cxnLst>
    <dgm:cxn modelId="{165E4EE5-ABF5-4884-AB09-2FA8B18AC37F}" srcId="{ACEC38E8-2AA3-4068-8205-644400F035C1}" destId="{55B5F5A1-BD9A-44BC-B70A-F54CB5DAA777}" srcOrd="0" destOrd="0" parTransId="{EE71E616-4C12-4EDB-959D-8597AAF8DB28}" sibTransId="{FB578D55-54CE-4622-93A5-E28DB207422E}"/>
    <dgm:cxn modelId="{828BAD9D-33A8-458A-9DF7-54197D62AD93}" type="presOf" srcId="{ACEC38E8-2AA3-4068-8205-644400F035C1}" destId="{2164C4A8-E082-42C8-A3B3-17CDD76A78B8}" srcOrd="0" destOrd="0" presId="urn:microsoft.com/office/officeart/2005/8/layout/hierarchy4"/>
    <dgm:cxn modelId="{478B3E1C-1F06-45CB-80DE-F35AB00153D8}" srcId="{55B5F5A1-BD9A-44BC-B70A-F54CB5DAA777}" destId="{F72C76D6-1260-4915-8F2D-F5F5C65A7DA6}" srcOrd="1" destOrd="0" parTransId="{D524FFE4-3E3D-460D-AF26-4EC067AF1B44}" sibTransId="{22ED7278-DC17-45AE-AFA9-15E46089157E}"/>
    <dgm:cxn modelId="{6298CF8A-AED8-4ECE-9BE9-56397B015A5C}" type="presOf" srcId="{E8BEC087-582C-41CB-85F7-2F38EF4E6F1C}" destId="{2A296EDD-C2DC-45B4-92E5-1E77167C04AE}" srcOrd="0" destOrd="0" presId="urn:microsoft.com/office/officeart/2005/8/layout/hierarchy4"/>
    <dgm:cxn modelId="{0D5358BF-C7F4-4B11-9F72-216BD23A2406}" srcId="{55B5F5A1-BD9A-44BC-B70A-F54CB5DAA777}" destId="{E8BEC087-582C-41CB-85F7-2F38EF4E6F1C}" srcOrd="0" destOrd="0" parTransId="{80F4FA0F-0BCF-453A-BE23-C224E519E442}" sibTransId="{6C51EE6D-EA05-4EEB-BB01-98E83FD69EE3}"/>
    <dgm:cxn modelId="{79FDC9AC-E5D1-4E2B-B212-223597E233E7}" type="presOf" srcId="{55B5F5A1-BD9A-44BC-B70A-F54CB5DAA777}" destId="{A2430544-C8DC-4F85-AFD2-B2BE0C613F1C}" srcOrd="0" destOrd="0" presId="urn:microsoft.com/office/officeart/2005/8/layout/hierarchy4"/>
    <dgm:cxn modelId="{7C754B9B-89D1-4BAF-A587-0A06668F4033}" type="presOf" srcId="{F72C76D6-1260-4915-8F2D-F5F5C65A7DA6}" destId="{8CB834EA-6875-4F6F-867B-B11EEA32747B}" srcOrd="0" destOrd="0" presId="urn:microsoft.com/office/officeart/2005/8/layout/hierarchy4"/>
    <dgm:cxn modelId="{88109B1C-479B-4419-9852-1C4FCF2E7017}" type="presParOf" srcId="{2164C4A8-E082-42C8-A3B3-17CDD76A78B8}" destId="{377C167D-A2D8-4620-AE7E-B0F8E93FA7A3}" srcOrd="0" destOrd="0" presId="urn:microsoft.com/office/officeart/2005/8/layout/hierarchy4"/>
    <dgm:cxn modelId="{6C27B710-747F-4AA4-9CD2-BF5CA9C19E07}" type="presParOf" srcId="{377C167D-A2D8-4620-AE7E-B0F8E93FA7A3}" destId="{A2430544-C8DC-4F85-AFD2-B2BE0C613F1C}" srcOrd="0" destOrd="0" presId="urn:microsoft.com/office/officeart/2005/8/layout/hierarchy4"/>
    <dgm:cxn modelId="{5E77A004-A723-4AB0-8AC1-A0B2219225CA}" type="presParOf" srcId="{377C167D-A2D8-4620-AE7E-B0F8E93FA7A3}" destId="{38FCA86D-5A06-46E0-B6EB-A7DDFA37CD7D}" srcOrd="1" destOrd="0" presId="urn:microsoft.com/office/officeart/2005/8/layout/hierarchy4"/>
    <dgm:cxn modelId="{020A741D-5B05-4F06-B46F-641433B990C9}" type="presParOf" srcId="{377C167D-A2D8-4620-AE7E-B0F8E93FA7A3}" destId="{48E00EA9-4176-400D-A847-FA2727D2500A}" srcOrd="2" destOrd="0" presId="urn:microsoft.com/office/officeart/2005/8/layout/hierarchy4"/>
    <dgm:cxn modelId="{9B230B11-03F8-46BD-8DCD-C1B624619EA0}" type="presParOf" srcId="{48E00EA9-4176-400D-A847-FA2727D2500A}" destId="{E5C38234-0DAD-4697-A381-3C979A3D1B37}" srcOrd="0" destOrd="0" presId="urn:microsoft.com/office/officeart/2005/8/layout/hierarchy4"/>
    <dgm:cxn modelId="{EC2B4DC6-4B52-4DB8-B79C-84F357F80452}" type="presParOf" srcId="{E5C38234-0DAD-4697-A381-3C979A3D1B37}" destId="{2A296EDD-C2DC-45B4-92E5-1E77167C04AE}" srcOrd="0" destOrd="0" presId="urn:microsoft.com/office/officeart/2005/8/layout/hierarchy4"/>
    <dgm:cxn modelId="{B53C130F-B2B0-4E7B-B19C-0569ED7E1894}" type="presParOf" srcId="{E5C38234-0DAD-4697-A381-3C979A3D1B37}" destId="{38A2BF7F-6844-4E8A-BA0B-37446DE105CE}" srcOrd="1" destOrd="0" presId="urn:microsoft.com/office/officeart/2005/8/layout/hierarchy4"/>
    <dgm:cxn modelId="{D1FC315C-3125-438F-872F-202298F9F2CD}" type="presParOf" srcId="{48E00EA9-4176-400D-A847-FA2727D2500A}" destId="{451BA5B2-67E9-43D2-8503-362880B50A25}" srcOrd="1" destOrd="0" presId="urn:microsoft.com/office/officeart/2005/8/layout/hierarchy4"/>
    <dgm:cxn modelId="{5A21BC9F-4DAF-4991-B51C-385F4FDB0CD2}" type="presParOf" srcId="{48E00EA9-4176-400D-A847-FA2727D2500A}" destId="{397D1CA7-8307-463B-BC0D-88EAA74DAFAD}" srcOrd="2" destOrd="0" presId="urn:microsoft.com/office/officeart/2005/8/layout/hierarchy4"/>
    <dgm:cxn modelId="{B460CBA3-FC4D-4730-B6EC-7B9C4B541DA0}" type="presParOf" srcId="{397D1CA7-8307-463B-BC0D-88EAA74DAFAD}" destId="{8CB834EA-6875-4F6F-867B-B11EEA32747B}" srcOrd="0" destOrd="0" presId="urn:microsoft.com/office/officeart/2005/8/layout/hierarchy4"/>
    <dgm:cxn modelId="{784A571A-C6D8-4C64-938E-C9D4E79F799E}" type="presParOf" srcId="{397D1CA7-8307-463B-BC0D-88EAA74DAFAD}" destId="{4AB61B7B-AC11-4EA5-94C2-F1A086C915A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0BE30-C9D0-4E4F-9E34-F4607CB25EC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CF55146-3798-4179-98D4-C10A785401D4}">
      <dgm:prSet phldrT="[Text]"/>
      <dgm:spPr/>
      <dgm:t>
        <a:bodyPr/>
        <a:lstStyle/>
        <a:p>
          <a:r>
            <a:rPr lang="en-US" dirty="0" smtClean="0"/>
            <a:t>Be present</a:t>
          </a:r>
          <a:endParaRPr lang="en-US" dirty="0"/>
        </a:p>
      </dgm:t>
    </dgm:pt>
    <dgm:pt modelId="{78292EFE-A3F1-41E2-A589-C6BF1191A229}" type="parTrans" cxnId="{B6851533-F2BB-44FA-9015-0DE0C33C06CC}">
      <dgm:prSet/>
      <dgm:spPr/>
      <dgm:t>
        <a:bodyPr/>
        <a:lstStyle/>
        <a:p>
          <a:endParaRPr lang="en-US"/>
        </a:p>
      </dgm:t>
    </dgm:pt>
    <dgm:pt modelId="{D02461EC-741B-4FB4-BD24-131B396ACF3F}" type="sibTrans" cxnId="{B6851533-F2BB-44FA-9015-0DE0C33C06CC}">
      <dgm:prSet/>
      <dgm:spPr/>
      <dgm:t>
        <a:bodyPr/>
        <a:lstStyle/>
        <a:p>
          <a:endParaRPr lang="en-US"/>
        </a:p>
      </dgm:t>
    </dgm:pt>
    <dgm:pt modelId="{68438BCD-6D3D-403A-83E0-F62B525017C2}">
      <dgm:prSet phldrT="[Text]"/>
      <dgm:spPr/>
      <dgm:t>
        <a:bodyPr/>
        <a:lstStyle/>
        <a:p>
          <a:r>
            <a:rPr lang="en-US" dirty="0" smtClean="0"/>
            <a:t>Be willing to listen</a:t>
          </a:r>
          <a:endParaRPr lang="en-US" dirty="0"/>
        </a:p>
      </dgm:t>
    </dgm:pt>
    <dgm:pt modelId="{819042A7-B636-4480-AC63-A0304B06E36E}" type="parTrans" cxnId="{A45A8B19-6F3F-4DA8-A0AE-CD12FAD93DDF}">
      <dgm:prSet/>
      <dgm:spPr/>
      <dgm:t>
        <a:bodyPr/>
        <a:lstStyle/>
        <a:p>
          <a:endParaRPr lang="en-US"/>
        </a:p>
      </dgm:t>
    </dgm:pt>
    <dgm:pt modelId="{24655FB6-321B-4299-ABA4-C3E7751245F6}" type="sibTrans" cxnId="{A45A8B19-6F3F-4DA8-A0AE-CD12FAD93DDF}">
      <dgm:prSet/>
      <dgm:spPr/>
      <dgm:t>
        <a:bodyPr/>
        <a:lstStyle/>
        <a:p>
          <a:endParaRPr lang="en-US"/>
        </a:p>
      </dgm:t>
    </dgm:pt>
    <dgm:pt modelId="{EFBDF8E3-94EF-47FC-B3C2-1CDEDFCD381B}">
      <dgm:prSet phldrT="[Text]"/>
      <dgm:spPr/>
      <dgm:t>
        <a:bodyPr/>
        <a:lstStyle/>
        <a:p>
          <a:r>
            <a:rPr lang="en-US" dirty="0" smtClean="0"/>
            <a:t>Recognize that there will be differences</a:t>
          </a:r>
          <a:endParaRPr lang="en-US" dirty="0"/>
        </a:p>
      </dgm:t>
    </dgm:pt>
    <dgm:pt modelId="{6E499912-BA59-4AF9-800C-4B32BF8E9129}" type="parTrans" cxnId="{490B1981-B5C4-4F0E-B71F-64D3C34158FD}">
      <dgm:prSet/>
      <dgm:spPr/>
      <dgm:t>
        <a:bodyPr/>
        <a:lstStyle/>
        <a:p>
          <a:endParaRPr lang="en-US"/>
        </a:p>
      </dgm:t>
    </dgm:pt>
    <dgm:pt modelId="{9B70736F-31A4-4243-B52A-24840601DE74}" type="sibTrans" cxnId="{490B1981-B5C4-4F0E-B71F-64D3C34158FD}">
      <dgm:prSet/>
      <dgm:spPr/>
      <dgm:t>
        <a:bodyPr/>
        <a:lstStyle/>
        <a:p>
          <a:endParaRPr lang="en-US"/>
        </a:p>
      </dgm:t>
    </dgm:pt>
    <dgm:pt modelId="{571E6EDF-8964-4102-9B23-D6974C73C02D}">
      <dgm:prSet phldrT="[Text]"/>
      <dgm:spPr/>
      <dgm:t>
        <a:bodyPr/>
        <a:lstStyle/>
        <a:p>
          <a:r>
            <a:rPr lang="en-US" dirty="0" smtClean="0"/>
            <a:t>Collaborate, not dominate</a:t>
          </a:r>
          <a:endParaRPr lang="en-US" dirty="0"/>
        </a:p>
      </dgm:t>
    </dgm:pt>
    <dgm:pt modelId="{8589883A-90E5-4175-BB32-255E110164EF}" type="parTrans" cxnId="{37D9322A-C77C-4312-97D2-89A23603F390}">
      <dgm:prSet/>
      <dgm:spPr/>
      <dgm:t>
        <a:bodyPr/>
        <a:lstStyle/>
        <a:p>
          <a:endParaRPr lang="en-US"/>
        </a:p>
      </dgm:t>
    </dgm:pt>
    <dgm:pt modelId="{3738707F-C433-4484-84C3-102791C423C1}" type="sibTrans" cxnId="{37D9322A-C77C-4312-97D2-89A23603F390}">
      <dgm:prSet/>
      <dgm:spPr/>
      <dgm:t>
        <a:bodyPr/>
        <a:lstStyle/>
        <a:p>
          <a:endParaRPr lang="en-US"/>
        </a:p>
      </dgm:t>
    </dgm:pt>
    <dgm:pt modelId="{59D69918-FDFD-427A-9CB0-BB6B33121195}">
      <dgm:prSet phldrT="[Text]"/>
      <dgm:spPr/>
      <dgm:t>
        <a:bodyPr/>
        <a:lstStyle/>
        <a:p>
          <a:r>
            <a:rPr lang="en-US" dirty="0" smtClean="0"/>
            <a:t>Stay positive!</a:t>
          </a:r>
          <a:endParaRPr lang="en-US" dirty="0"/>
        </a:p>
      </dgm:t>
    </dgm:pt>
    <dgm:pt modelId="{D6AAD192-86D3-475D-9C63-27F094F87B10}" type="parTrans" cxnId="{793E01E0-EBAC-4000-BC16-CB4E2A3EB962}">
      <dgm:prSet/>
      <dgm:spPr/>
      <dgm:t>
        <a:bodyPr/>
        <a:lstStyle/>
        <a:p>
          <a:endParaRPr lang="en-US"/>
        </a:p>
      </dgm:t>
    </dgm:pt>
    <dgm:pt modelId="{CFCA52FE-3BB0-4090-AE2A-1F1CAE911773}" type="sibTrans" cxnId="{793E01E0-EBAC-4000-BC16-CB4E2A3EB962}">
      <dgm:prSet/>
      <dgm:spPr/>
      <dgm:t>
        <a:bodyPr/>
        <a:lstStyle/>
        <a:p>
          <a:endParaRPr lang="en-US"/>
        </a:p>
      </dgm:t>
    </dgm:pt>
    <dgm:pt modelId="{8D693D65-4799-4FA6-A965-8C291FB943E8}">
      <dgm:prSet/>
      <dgm:spPr/>
      <dgm:t>
        <a:bodyPr/>
        <a:lstStyle/>
        <a:p>
          <a:r>
            <a:rPr lang="en-US" dirty="0" smtClean="0"/>
            <a:t>Keep the goal in mind</a:t>
          </a:r>
          <a:endParaRPr lang="en-US" dirty="0"/>
        </a:p>
      </dgm:t>
    </dgm:pt>
    <dgm:pt modelId="{083347FE-912B-4861-91D8-66F50FC2DBF4}" type="parTrans" cxnId="{D586492B-C67D-41E3-9CAA-0BC17C44CFF1}">
      <dgm:prSet/>
      <dgm:spPr/>
      <dgm:t>
        <a:bodyPr/>
        <a:lstStyle/>
        <a:p>
          <a:endParaRPr lang="en-US"/>
        </a:p>
      </dgm:t>
    </dgm:pt>
    <dgm:pt modelId="{7CC09242-E6ED-482C-8BA7-111FA4FE7CEF}" type="sibTrans" cxnId="{D586492B-C67D-41E3-9CAA-0BC17C44CFF1}">
      <dgm:prSet/>
      <dgm:spPr/>
      <dgm:t>
        <a:bodyPr/>
        <a:lstStyle/>
        <a:p>
          <a:endParaRPr lang="en-US"/>
        </a:p>
      </dgm:t>
    </dgm:pt>
    <dgm:pt modelId="{04255518-46E9-46EF-8336-FFED5D6B9998}" type="pres">
      <dgm:prSet presAssocID="{E0D0BE30-C9D0-4E4F-9E34-F4607CB25EC8}" presName="diagram" presStyleCnt="0">
        <dgm:presLayoutVars>
          <dgm:dir/>
          <dgm:resizeHandles val="exact"/>
        </dgm:presLayoutVars>
      </dgm:prSet>
      <dgm:spPr/>
    </dgm:pt>
    <dgm:pt modelId="{6333B47A-21C5-4A3D-BD8B-85DA0F32EC82}" type="pres">
      <dgm:prSet presAssocID="{7CF55146-3798-4179-98D4-C10A785401D4}" presName="node" presStyleLbl="node1" presStyleIdx="0" presStyleCnt="6">
        <dgm:presLayoutVars>
          <dgm:bulletEnabled val="1"/>
        </dgm:presLayoutVars>
      </dgm:prSet>
      <dgm:spPr/>
    </dgm:pt>
    <dgm:pt modelId="{CE853F3A-5517-4EE5-AA0D-53B643177218}" type="pres">
      <dgm:prSet presAssocID="{D02461EC-741B-4FB4-BD24-131B396ACF3F}" presName="sibTrans" presStyleCnt="0"/>
      <dgm:spPr/>
    </dgm:pt>
    <dgm:pt modelId="{3490817D-D896-4A1A-A7BD-8701768DE5AF}" type="pres">
      <dgm:prSet presAssocID="{68438BCD-6D3D-403A-83E0-F62B525017C2}" presName="node" presStyleLbl="node1" presStyleIdx="1" presStyleCnt="6">
        <dgm:presLayoutVars>
          <dgm:bulletEnabled val="1"/>
        </dgm:presLayoutVars>
      </dgm:prSet>
      <dgm:spPr/>
    </dgm:pt>
    <dgm:pt modelId="{BC4322ED-A615-40EF-A56E-899E2B02CE5A}" type="pres">
      <dgm:prSet presAssocID="{24655FB6-321B-4299-ABA4-C3E7751245F6}" presName="sibTrans" presStyleCnt="0"/>
      <dgm:spPr/>
    </dgm:pt>
    <dgm:pt modelId="{97DD0797-B852-4014-9910-EEFA0F6EB944}" type="pres">
      <dgm:prSet presAssocID="{EFBDF8E3-94EF-47FC-B3C2-1CDEDFCD381B}" presName="node" presStyleLbl="node1" presStyleIdx="2" presStyleCnt="6">
        <dgm:presLayoutVars>
          <dgm:bulletEnabled val="1"/>
        </dgm:presLayoutVars>
      </dgm:prSet>
      <dgm:spPr/>
      <dgm:t>
        <a:bodyPr/>
        <a:lstStyle/>
        <a:p>
          <a:endParaRPr lang="en-US"/>
        </a:p>
      </dgm:t>
    </dgm:pt>
    <dgm:pt modelId="{758B373E-E1E2-4157-BE39-BFC3A2C256C4}" type="pres">
      <dgm:prSet presAssocID="{9B70736F-31A4-4243-B52A-24840601DE74}" presName="sibTrans" presStyleCnt="0"/>
      <dgm:spPr/>
    </dgm:pt>
    <dgm:pt modelId="{3FF6E7BE-8C6A-4AAC-B3EE-632854BBA710}" type="pres">
      <dgm:prSet presAssocID="{571E6EDF-8964-4102-9B23-D6974C73C02D}" presName="node" presStyleLbl="node1" presStyleIdx="3" presStyleCnt="6">
        <dgm:presLayoutVars>
          <dgm:bulletEnabled val="1"/>
        </dgm:presLayoutVars>
      </dgm:prSet>
      <dgm:spPr/>
      <dgm:t>
        <a:bodyPr/>
        <a:lstStyle/>
        <a:p>
          <a:endParaRPr lang="en-US"/>
        </a:p>
      </dgm:t>
    </dgm:pt>
    <dgm:pt modelId="{6E928D9E-7261-43F0-AB76-568D0BB34F3B}" type="pres">
      <dgm:prSet presAssocID="{3738707F-C433-4484-84C3-102791C423C1}" presName="sibTrans" presStyleCnt="0"/>
      <dgm:spPr/>
    </dgm:pt>
    <dgm:pt modelId="{7790B4D3-EBBD-4532-8DBC-488A0EA10158}" type="pres">
      <dgm:prSet presAssocID="{59D69918-FDFD-427A-9CB0-BB6B33121195}" presName="node" presStyleLbl="node1" presStyleIdx="4" presStyleCnt="6">
        <dgm:presLayoutVars>
          <dgm:bulletEnabled val="1"/>
        </dgm:presLayoutVars>
      </dgm:prSet>
      <dgm:spPr/>
    </dgm:pt>
    <dgm:pt modelId="{AD87A44F-ED43-4E0D-B236-51C0A7DE2E9C}" type="pres">
      <dgm:prSet presAssocID="{CFCA52FE-3BB0-4090-AE2A-1F1CAE911773}" presName="sibTrans" presStyleCnt="0"/>
      <dgm:spPr/>
    </dgm:pt>
    <dgm:pt modelId="{280CB9CF-475C-4A98-A99C-536921B99B93}" type="pres">
      <dgm:prSet presAssocID="{8D693D65-4799-4FA6-A965-8C291FB943E8}" presName="node" presStyleLbl="node1" presStyleIdx="5" presStyleCnt="6">
        <dgm:presLayoutVars>
          <dgm:bulletEnabled val="1"/>
        </dgm:presLayoutVars>
      </dgm:prSet>
      <dgm:spPr/>
    </dgm:pt>
  </dgm:ptLst>
  <dgm:cxnLst>
    <dgm:cxn modelId="{490B1981-B5C4-4F0E-B71F-64D3C34158FD}" srcId="{E0D0BE30-C9D0-4E4F-9E34-F4607CB25EC8}" destId="{EFBDF8E3-94EF-47FC-B3C2-1CDEDFCD381B}" srcOrd="2" destOrd="0" parTransId="{6E499912-BA59-4AF9-800C-4B32BF8E9129}" sibTransId="{9B70736F-31A4-4243-B52A-24840601DE74}"/>
    <dgm:cxn modelId="{2F3D548E-76A3-4EC7-891A-58B635F51314}" type="presOf" srcId="{59D69918-FDFD-427A-9CB0-BB6B33121195}" destId="{7790B4D3-EBBD-4532-8DBC-488A0EA10158}" srcOrd="0" destOrd="0" presId="urn:microsoft.com/office/officeart/2005/8/layout/default"/>
    <dgm:cxn modelId="{E8F16C31-D1D1-486F-9BEB-4EB6548A3A6F}" type="presOf" srcId="{68438BCD-6D3D-403A-83E0-F62B525017C2}" destId="{3490817D-D896-4A1A-A7BD-8701768DE5AF}" srcOrd="0" destOrd="0" presId="urn:microsoft.com/office/officeart/2005/8/layout/default"/>
    <dgm:cxn modelId="{793E01E0-EBAC-4000-BC16-CB4E2A3EB962}" srcId="{E0D0BE30-C9D0-4E4F-9E34-F4607CB25EC8}" destId="{59D69918-FDFD-427A-9CB0-BB6B33121195}" srcOrd="4" destOrd="0" parTransId="{D6AAD192-86D3-475D-9C63-27F094F87B10}" sibTransId="{CFCA52FE-3BB0-4090-AE2A-1F1CAE911773}"/>
    <dgm:cxn modelId="{D586492B-C67D-41E3-9CAA-0BC17C44CFF1}" srcId="{E0D0BE30-C9D0-4E4F-9E34-F4607CB25EC8}" destId="{8D693D65-4799-4FA6-A965-8C291FB943E8}" srcOrd="5" destOrd="0" parTransId="{083347FE-912B-4861-91D8-66F50FC2DBF4}" sibTransId="{7CC09242-E6ED-482C-8BA7-111FA4FE7CEF}"/>
    <dgm:cxn modelId="{BF84E7BF-C753-4273-8008-4B997C35AACB}" type="presOf" srcId="{8D693D65-4799-4FA6-A965-8C291FB943E8}" destId="{280CB9CF-475C-4A98-A99C-536921B99B93}" srcOrd="0" destOrd="0" presId="urn:microsoft.com/office/officeart/2005/8/layout/default"/>
    <dgm:cxn modelId="{6576C696-1CD5-4A52-A277-99FAD5BE740C}" type="presOf" srcId="{571E6EDF-8964-4102-9B23-D6974C73C02D}" destId="{3FF6E7BE-8C6A-4AAC-B3EE-632854BBA710}" srcOrd="0" destOrd="0" presId="urn:microsoft.com/office/officeart/2005/8/layout/default"/>
    <dgm:cxn modelId="{3676A535-6646-4217-B1FB-1A724A53976F}" type="presOf" srcId="{E0D0BE30-C9D0-4E4F-9E34-F4607CB25EC8}" destId="{04255518-46E9-46EF-8336-FFED5D6B9998}" srcOrd="0" destOrd="0" presId="urn:microsoft.com/office/officeart/2005/8/layout/default"/>
    <dgm:cxn modelId="{37D9322A-C77C-4312-97D2-89A23603F390}" srcId="{E0D0BE30-C9D0-4E4F-9E34-F4607CB25EC8}" destId="{571E6EDF-8964-4102-9B23-D6974C73C02D}" srcOrd="3" destOrd="0" parTransId="{8589883A-90E5-4175-BB32-255E110164EF}" sibTransId="{3738707F-C433-4484-84C3-102791C423C1}"/>
    <dgm:cxn modelId="{B6851533-F2BB-44FA-9015-0DE0C33C06CC}" srcId="{E0D0BE30-C9D0-4E4F-9E34-F4607CB25EC8}" destId="{7CF55146-3798-4179-98D4-C10A785401D4}" srcOrd="0" destOrd="0" parTransId="{78292EFE-A3F1-41E2-A589-C6BF1191A229}" sibTransId="{D02461EC-741B-4FB4-BD24-131B396ACF3F}"/>
    <dgm:cxn modelId="{0E54DD7A-337B-481C-882E-3C3C216A4F66}" type="presOf" srcId="{7CF55146-3798-4179-98D4-C10A785401D4}" destId="{6333B47A-21C5-4A3D-BD8B-85DA0F32EC82}" srcOrd="0" destOrd="0" presId="urn:microsoft.com/office/officeart/2005/8/layout/default"/>
    <dgm:cxn modelId="{631788BE-B7E8-430C-B721-C5E6657C9A95}" type="presOf" srcId="{EFBDF8E3-94EF-47FC-B3C2-1CDEDFCD381B}" destId="{97DD0797-B852-4014-9910-EEFA0F6EB944}" srcOrd="0" destOrd="0" presId="urn:microsoft.com/office/officeart/2005/8/layout/default"/>
    <dgm:cxn modelId="{A45A8B19-6F3F-4DA8-A0AE-CD12FAD93DDF}" srcId="{E0D0BE30-C9D0-4E4F-9E34-F4607CB25EC8}" destId="{68438BCD-6D3D-403A-83E0-F62B525017C2}" srcOrd="1" destOrd="0" parTransId="{819042A7-B636-4480-AC63-A0304B06E36E}" sibTransId="{24655FB6-321B-4299-ABA4-C3E7751245F6}"/>
    <dgm:cxn modelId="{A927B94F-04A0-4F61-A1C2-327E1D3D02FC}" type="presParOf" srcId="{04255518-46E9-46EF-8336-FFED5D6B9998}" destId="{6333B47A-21C5-4A3D-BD8B-85DA0F32EC82}" srcOrd="0" destOrd="0" presId="urn:microsoft.com/office/officeart/2005/8/layout/default"/>
    <dgm:cxn modelId="{207989A0-BAFB-4E93-B353-05759923DCC4}" type="presParOf" srcId="{04255518-46E9-46EF-8336-FFED5D6B9998}" destId="{CE853F3A-5517-4EE5-AA0D-53B643177218}" srcOrd="1" destOrd="0" presId="urn:microsoft.com/office/officeart/2005/8/layout/default"/>
    <dgm:cxn modelId="{6AC16764-E263-496C-82B4-664E20271595}" type="presParOf" srcId="{04255518-46E9-46EF-8336-FFED5D6B9998}" destId="{3490817D-D896-4A1A-A7BD-8701768DE5AF}" srcOrd="2" destOrd="0" presId="urn:microsoft.com/office/officeart/2005/8/layout/default"/>
    <dgm:cxn modelId="{ED831C65-B646-43F8-929D-AD9AFF5DB927}" type="presParOf" srcId="{04255518-46E9-46EF-8336-FFED5D6B9998}" destId="{BC4322ED-A615-40EF-A56E-899E2B02CE5A}" srcOrd="3" destOrd="0" presId="urn:microsoft.com/office/officeart/2005/8/layout/default"/>
    <dgm:cxn modelId="{6B009A19-D9A0-466C-9429-798CFCE39E3D}" type="presParOf" srcId="{04255518-46E9-46EF-8336-FFED5D6B9998}" destId="{97DD0797-B852-4014-9910-EEFA0F6EB944}" srcOrd="4" destOrd="0" presId="urn:microsoft.com/office/officeart/2005/8/layout/default"/>
    <dgm:cxn modelId="{BD68CC3A-8A73-4AC7-8BEB-5D7C37A0CAE0}" type="presParOf" srcId="{04255518-46E9-46EF-8336-FFED5D6B9998}" destId="{758B373E-E1E2-4157-BE39-BFC3A2C256C4}" srcOrd="5" destOrd="0" presId="urn:microsoft.com/office/officeart/2005/8/layout/default"/>
    <dgm:cxn modelId="{01C4D108-D66F-4D7D-B1FA-FBE233E2EF4B}" type="presParOf" srcId="{04255518-46E9-46EF-8336-FFED5D6B9998}" destId="{3FF6E7BE-8C6A-4AAC-B3EE-632854BBA710}" srcOrd="6" destOrd="0" presId="urn:microsoft.com/office/officeart/2005/8/layout/default"/>
    <dgm:cxn modelId="{0E5D142A-DADD-4CB6-8F33-C1431D1CB0BB}" type="presParOf" srcId="{04255518-46E9-46EF-8336-FFED5D6B9998}" destId="{6E928D9E-7261-43F0-AB76-568D0BB34F3B}" srcOrd="7" destOrd="0" presId="urn:microsoft.com/office/officeart/2005/8/layout/default"/>
    <dgm:cxn modelId="{AD6EE96D-5953-4069-8DF5-CCF0CA42ED45}" type="presParOf" srcId="{04255518-46E9-46EF-8336-FFED5D6B9998}" destId="{7790B4D3-EBBD-4532-8DBC-488A0EA10158}" srcOrd="8" destOrd="0" presId="urn:microsoft.com/office/officeart/2005/8/layout/default"/>
    <dgm:cxn modelId="{46B582BA-BA79-47D1-8975-FCE6803FEDED}" type="presParOf" srcId="{04255518-46E9-46EF-8336-FFED5D6B9998}" destId="{AD87A44F-ED43-4E0D-B236-51C0A7DE2E9C}" srcOrd="9" destOrd="0" presId="urn:microsoft.com/office/officeart/2005/8/layout/default"/>
    <dgm:cxn modelId="{EE4A8C55-FCD5-4C1F-B3F9-9B58A16132A5}" type="presParOf" srcId="{04255518-46E9-46EF-8336-FFED5D6B9998}" destId="{280CB9CF-475C-4A98-A99C-536921B99B9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Consider the sample size</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rtl="0"/>
          <a:r>
            <a:rPr lang="en-US" dirty="0" smtClean="0"/>
            <a:t>How many items do I need to accurately assess a learning target?</a:t>
          </a:r>
          <a:endParaRPr lang="en-US" dirty="0"/>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dgm:spPr/>
      <dgm:t>
        <a:bodyPr/>
        <a:lstStyle/>
        <a:p>
          <a:pPr rtl="0"/>
          <a:endParaRPr lang="en-US"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pt>
    <dgm:pt modelId="{48E00EA9-4176-400D-A847-FA2727D2500A}" type="pres">
      <dgm:prSet presAssocID="{55B5F5A1-BD9A-44BC-B70A-F54CB5DAA777}" presName="horzOne" presStyleCnt="0"/>
      <dgm:spPr/>
    </dgm:pt>
    <dgm:pt modelId="{E5C38234-0DAD-4697-A381-3C979A3D1B37}" type="pres">
      <dgm:prSet presAssocID="{E8BEC087-582C-41CB-85F7-2F38EF4E6F1C}" presName="vertTwo" presStyleCnt="0"/>
      <dgm:spPr/>
    </dgm:pt>
    <dgm:pt modelId="{2A296EDD-C2DC-45B4-92E5-1E77167C04AE}" type="pres">
      <dgm:prSet presAssocID="{E8BEC087-582C-41CB-85F7-2F38EF4E6F1C}" presName="txTwo" presStyleLbl="node2" presStyleIdx="0" presStyleCnt="2">
        <dgm:presLayoutVars>
          <dgm:chPref val="3"/>
        </dgm:presLayoutVars>
      </dgm:prSet>
      <dgm:spPr/>
      <dgm:t>
        <a:bodyPr/>
        <a:lstStyle/>
        <a:p>
          <a:endParaRPr lang="en-US"/>
        </a:p>
      </dgm:t>
    </dgm:pt>
    <dgm:pt modelId="{38A2BF7F-6844-4E8A-BA0B-37446DE105CE}" type="pres">
      <dgm:prSet presAssocID="{E8BEC087-582C-41CB-85F7-2F38EF4E6F1C}" presName="horzTwo" presStyleCnt="0"/>
      <dgm:spPr/>
    </dgm:pt>
    <dgm:pt modelId="{451BA5B2-67E9-43D2-8503-362880B50A25}" type="pres">
      <dgm:prSet presAssocID="{6C51EE6D-EA05-4EEB-BB01-98E83FD69EE3}" presName="sibSpaceTwo" presStyleCnt="0"/>
      <dgm:spPr/>
    </dgm:pt>
    <dgm:pt modelId="{397D1CA7-8307-463B-BC0D-88EAA74DAFAD}" type="pres">
      <dgm:prSet presAssocID="{F72C76D6-1260-4915-8F2D-F5F5C65A7DA6}" presName="vertTwo" presStyleCnt="0"/>
      <dgm:spPr/>
    </dgm:pt>
    <dgm:pt modelId="{8CB834EA-6875-4F6F-867B-B11EEA32747B}" type="pres">
      <dgm:prSet presAssocID="{F72C76D6-1260-4915-8F2D-F5F5C65A7DA6}" presName="txTwo" presStyleLbl="node2" presStyleIdx="1" presStyleCnt="2">
        <dgm:presLayoutVars>
          <dgm:chPref val="3"/>
        </dgm:presLayoutVars>
      </dgm:prSet>
      <dgm:spPr/>
      <dgm:t>
        <a:bodyPr/>
        <a:lstStyle/>
        <a:p>
          <a:endParaRPr lang="en-US"/>
        </a:p>
      </dgm:t>
    </dgm:pt>
    <dgm:pt modelId="{4AB61B7B-AC11-4EA5-94C2-F1A086C915AA}" type="pres">
      <dgm:prSet presAssocID="{F72C76D6-1260-4915-8F2D-F5F5C65A7DA6}" presName="horzTwo" presStyleCnt="0"/>
      <dgm:spPr/>
    </dgm:pt>
  </dgm:ptLst>
  <dgm:cxnLst>
    <dgm:cxn modelId="{63983E64-CE6F-48D6-AE80-87F1E20E79CB}" type="presOf" srcId="{E8BEC087-582C-41CB-85F7-2F38EF4E6F1C}" destId="{2A296EDD-C2DC-45B4-92E5-1E77167C04AE}" srcOrd="0" destOrd="0" presId="urn:microsoft.com/office/officeart/2005/8/layout/hierarchy4"/>
    <dgm:cxn modelId="{6FD97F47-D235-4A03-8910-A1DA6FC58A25}" type="presOf" srcId="{F72C76D6-1260-4915-8F2D-F5F5C65A7DA6}" destId="{8CB834EA-6875-4F6F-867B-B11EEA32747B}" srcOrd="0" destOrd="0" presId="urn:microsoft.com/office/officeart/2005/8/layout/hierarchy4"/>
    <dgm:cxn modelId="{165E4EE5-ABF5-4884-AB09-2FA8B18AC37F}" srcId="{ACEC38E8-2AA3-4068-8205-644400F035C1}" destId="{55B5F5A1-BD9A-44BC-B70A-F54CB5DAA777}" srcOrd="0" destOrd="0" parTransId="{EE71E616-4C12-4EDB-959D-8597AAF8DB28}" sibTransId="{FB578D55-54CE-4622-93A5-E28DB207422E}"/>
    <dgm:cxn modelId="{478B3E1C-1F06-45CB-80DE-F35AB00153D8}" srcId="{55B5F5A1-BD9A-44BC-B70A-F54CB5DAA777}" destId="{F72C76D6-1260-4915-8F2D-F5F5C65A7DA6}" srcOrd="1" destOrd="0" parTransId="{D524FFE4-3E3D-460D-AF26-4EC067AF1B44}" sibTransId="{22ED7278-DC17-45AE-AFA9-15E46089157E}"/>
    <dgm:cxn modelId="{0D5358BF-C7F4-4B11-9F72-216BD23A2406}" srcId="{55B5F5A1-BD9A-44BC-B70A-F54CB5DAA777}" destId="{E8BEC087-582C-41CB-85F7-2F38EF4E6F1C}" srcOrd="0" destOrd="0" parTransId="{80F4FA0F-0BCF-453A-BE23-C224E519E442}" sibTransId="{6C51EE6D-EA05-4EEB-BB01-98E83FD69EE3}"/>
    <dgm:cxn modelId="{21312487-315E-4252-9255-E295B45F12ED}" type="presOf" srcId="{55B5F5A1-BD9A-44BC-B70A-F54CB5DAA777}" destId="{A2430544-C8DC-4F85-AFD2-B2BE0C613F1C}" srcOrd="0" destOrd="0" presId="urn:microsoft.com/office/officeart/2005/8/layout/hierarchy4"/>
    <dgm:cxn modelId="{A2C5F65F-82A1-4D2E-B990-B787893F4F00}" type="presOf" srcId="{ACEC38E8-2AA3-4068-8205-644400F035C1}" destId="{2164C4A8-E082-42C8-A3B3-17CDD76A78B8}" srcOrd="0" destOrd="0" presId="urn:microsoft.com/office/officeart/2005/8/layout/hierarchy4"/>
    <dgm:cxn modelId="{3EBA87D6-233D-40BE-B065-EE7CAE12C049}" type="presParOf" srcId="{2164C4A8-E082-42C8-A3B3-17CDD76A78B8}" destId="{377C167D-A2D8-4620-AE7E-B0F8E93FA7A3}" srcOrd="0" destOrd="0" presId="urn:microsoft.com/office/officeart/2005/8/layout/hierarchy4"/>
    <dgm:cxn modelId="{BEA80891-0762-4A6B-86E8-2945BFEE6722}" type="presParOf" srcId="{377C167D-A2D8-4620-AE7E-B0F8E93FA7A3}" destId="{A2430544-C8DC-4F85-AFD2-B2BE0C613F1C}" srcOrd="0" destOrd="0" presId="urn:microsoft.com/office/officeart/2005/8/layout/hierarchy4"/>
    <dgm:cxn modelId="{D61727EA-090A-4337-9337-A8A8BEB605C2}" type="presParOf" srcId="{377C167D-A2D8-4620-AE7E-B0F8E93FA7A3}" destId="{38FCA86D-5A06-46E0-B6EB-A7DDFA37CD7D}" srcOrd="1" destOrd="0" presId="urn:microsoft.com/office/officeart/2005/8/layout/hierarchy4"/>
    <dgm:cxn modelId="{2E0E0730-4351-4D02-B2E8-39DF5D1C04D8}" type="presParOf" srcId="{377C167D-A2D8-4620-AE7E-B0F8E93FA7A3}" destId="{48E00EA9-4176-400D-A847-FA2727D2500A}" srcOrd="2" destOrd="0" presId="urn:microsoft.com/office/officeart/2005/8/layout/hierarchy4"/>
    <dgm:cxn modelId="{F2763917-6923-43E8-8517-EC546C2C27A2}" type="presParOf" srcId="{48E00EA9-4176-400D-A847-FA2727D2500A}" destId="{E5C38234-0DAD-4697-A381-3C979A3D1B37}" srcOrd="0" destOrd="0" presId="urn:microsoft.com/office/officeart/2005/8/layout/hierarchy4"/>
    <dgm:cxn modelId="{03A090AC-1489-4257-9294-48290C9AD758}" type="presParOf" srcId="{E5C38234-0DAD-4697-A381-3C979A3D1B37}" destId="{2A296EDD-C2DC-45B4-92E5-1E77167C04AE}" srcOrd="0" destOrd="0" presId="urn:microsoft.com/office/officeart/2005/8/layout/hierarchy4"/>
    <dgm:cxn modelId="{CA9E63E9-94CC-4272-875E-14A24CF6ED61}" type="presParOf" srcId="{E5C38234-0DAD-4697-A381-3C979A3D1B37}" destId="{38A2BF7F-6844-4E8A-BA0B-37446DE105CE}" srcOrd="1" destOrd="0" presId="urn:microsoft.com/office/officeart/2005/8/layout/hierarchy4"/>
    <dgm:cxn modelId="{7E42EFB2-5DD2-4546-BADD-2311D915C310}" type="presParOf" srcId="{48E00EA9-4176-400D-A847-FA2727D2500A}" destId="{451BA5B2-67E9-43D2-8503-362880B50A25}" srcOrd="1" destOrd="0" presId="urn:microsoft.com/office/officeart/2005/8/layout/hierarchy4"/>
    <dgm:cxn modelId="{3B83EF41-0D31-45BC-8F32-06E40F95B716}" type="presParOf" srcId="{48E00EA9-4176-400D-A847-FA2727D2500A}" destId="{397D1CA7-8307-463B-BC0D-88EAA74DAFAD}" srcOrd="2" destOrd="0" presId="urn:microsoft.com/office/officeart/2005/8/layout/hierarchy4"/>
    <dgm:cxn modelId="{3AAB4432-4788-4EDC-881C-0C5044F7944D}" type="presParOf" srcId="{397D1CA7-8307-463B-BC0D-88EAA74DAFAD}" destId="{8CB834EA-6875-4F6F-867B-B11EEA32747B}" srcOrd="0" destOrd="0" presId="urn:microsoft.com/office/officeart/2005/8/layout/hierarchy4"/>
    <dgm:cxn modelId="{A06077B6-16FB-4BAA-A9D1-0C1CEBC2560A}" type="presParOf" srcId="{397D1CA7-8307-463B-BC0D-88EAA74DAFAD}" destId="{4AB61B7B-AC11-4EA5-94C2-F1A086C915A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1670D47-AE7F-4953-958E-1DC4B88246BF}"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en-US"/>
        </a:p>
      </dgm:t>
    </dgm:pt>
    <dgm:pt modelId="{F7E55E64-755C-49C5-A5ED-F592E6FC8980}">
      <dgm:prSet phldrT="[Text]"/>
      <dgm:spPr/>
      <dgm:t>
        <a:bodyPr/>
        <a:lstStyle/>
        <a:p>
          <a:r>
            <a:rPr lang="en-US" dirty="0" smtClean="0"/>
            <a:t>Decide What to Assess</a:t>
          </a:r>
          <a:endParaRPr lang="en-US" dirty="0"/>
        </a:p>
      </dgm:t>
    </dgm:pt>
    <dgm:pt modelId="{DE0073FA-6BEA-4197-BFA5-980063F3244B}" type="parTrans" cxnId="{F6C69FA5-650F-4F9D-B3E7-D51706093332}">
      <dgm:prSet/>
      <dgm:spPr/>
      <dgm:t>
        <a:bodyPr/>
        <a:lstStyle/>
        <a:p>
          <a:endParaRPr lang="en-US"/>
        </a:p>
      </dgm:t>
    </dgm:pt>
    <dgm:pt modelId="{B43E8F96-C4EC-42DC-A268-DAFD1C343256}" type="sibTrans" cxnId="{F6C69FA5-650F-4F9D-B3E7-D51706093332}">
      <dgm:prSet/>
      <dgm:spPr/>
      <dgm:t>
        <a:bodyPr/>
        <a:lstStyle/>
        <a:p>
          <a:endParaRPr lang="en-US"/>
        </a:p>
      </dgm:t>
    </dgm:pt>
    <dgm:pt modelId="{D25C004F-DEE6-4C99-A9C0-D89DEFEAECE8}">
      <dgm:prSet phldrT="[Text]"/>
      <dgm:spPr/>
      <dgm:t>
        <a:bodyPr/>
        <a:lstStyle/>
        <a:p>
          <a:r>
            <a:rPr lang="en-US" dirty="0" smtClean="0"/>
            <a:t>Decide How to Assess</a:t>
          </a:r>
          <a:endParaRPr lang="en-US" dirty="0"/>
        </a:p>
      </dgm:t>
    </dgm:pt>
    <dgm:pt modelId="{E528ED44-8486-4A5F-AD15-FA9B4EE4D27F}" type="parTrans" cxnId="{FCC6DCEF-15E4-4F21-9341-935AFD3BAD66}">
      <dgm:prSet/>
      <dgm:spPr/>
      <dgm:t>
        <a:bodyPr/>
        <a:lstStyle/>
        <a:p>
          <a:endParaRPr lang="en-US"/>
        </a:p>
      </dgm:t>
    </dgm:pt>
    <dgm:pt modelId="{4FEE8C93-BA91-4064-887E-2D339DC4BE1D}" type="sibTrans" cxnId="{FCC6DCEF-15E4-4F21-9341-935AFD3BAD66}">
      <dgm:prSet/>
      <dgm:spPr/>
      <dgm:t>
        <a:bodyPr/>
        <a:lstStyle/>
        <a:p>
          <a:endParaRPr lang="en-US"/>
        </a:p>
      </dgm:t>
    </dgm:pt>
    <dgm:pt modelId="{8C0B5260-D7B7-4217-98C1-77EDD58F67AD}">
      <dgm:prSet phldrT="[Text]"/>
      <dgm:spPr/>
      <dgm:t>
        <a:bodyPr/>
        <a:lstStyle/>
        <a:p>
          <a:r>
            <a:rPr lang="en-US" dirty="0" smtClean="0"/>
            <a:t>Develop Assessment Plan</a:t>
          </a:r>
          <a:endParaRPr lang="en-US" dirty="0"/>
        </a:p>
      </dgm:t>
    </dgm:pt>
    <dgm:pt modelId="{33158EC9-D677-47C0-95F4-EA068E6C6871}" type="parTrans" cxnId="{90DE6BFE-C546-4ADE-87B9-AFC4B191577B}">
      <dgm:prSet/>
      <dgm:spPr/>
      <dgm:t>
        <a:bodyPr/>
        <a:lstStyle/>
        <a:p>
          <a:endParaRPr lang="en-US"/>
        </a:p>
      </dgm:t>
    </dgm:pt>
    <dgm:pt modelId="{7E7FC81F-CCC6-4980-B1E7-FF9BE750470F}" type="sibTrans" cxnId="{90DE6BFE-C546-4ADE-87B9-AFC4B191577B}">
      <dgm:prSet/>
      <dgm:spPr/>
      <dgm:t>
        <a:bodyPr/>
        <a:lstStyle/>
        <a:p>
          <a:endParaRPr lang="en-US"/>
        </a:p>
      </dgm:t>
    </dgm:pt>
    <dgm:pt modelId="{C51226A8-98FE-4684-81CE-169A9255F78C}">
      <dgm:prSet phldrT="[Text]"/>
      <dgm:spPr/>
      <dgm:t>
        <a:bodyPr/>
        <a:lstStyle/>
        <a:p>
          <a:r>
            <a:rPr lang="en-US" dirty="0" smtClean="0"/>
            <a:t>Write the Assessment</a:t>
          </a:r>
          <a:endParaRPr lang="en-US" dirty="0"/>
        </a:p>
      </dgm:t>
    </dgm:pt>
    <dgm:pt modelId="{D051AF32-C361-40F4-B6F3-0A5AB32EF6AC}" type="parTrans" cxnId="{A8DC7BE3-555C-4EDB-A785-F8F2596DC17A}">
      <dgm:prSet/>
      <dgm:spPr/>
      <dgm:t>
        <a:bodyPr/>
        <a:lstStyle/>
        <a:p>
          <a:endParaRPr lang="en-US"/>
        </a:p>
      </dgm:t>
    </dgm:pt>
    <dgm:pt modelId="{3E379073-F6FE-431D-8747-5CE477E37006}" type="sibTrans" cxnId="{A8DC7BE3-555C-4EDB-A785-F8F2596DC17A}">
      <dgm:prSet/>
      <dgm:spPr/>
      <dgm:t>
        <a:bodyPr/>
        <a:lstStyle/>
        <a:p>
          <a:endParaRPr lang="en-US"/>
        </a:p>
      </dgm:t>
    </dgm:pt>
    <dgm:pt modelId="{C0CB4B52-5D61-4199-8BFC-7AA085AA8FEA}">
      <dgm:prSet/>
      <dgm:spPr/>
      <dgm:t>
        <a:bodyPr/>
        <a:lstStyle/>
        <a:p>
          <a:r>
            <a:rPr lang="en-US" dirty="0" smtClean="0"/>
            <a:t>Review the Assessment </a:t>
          </a:r>
          <a:endParaRPr lang="en-US" dirty="0"/>
        </a:p>
      </dgm:t>
    </dgm:pt>
    <dgm:pt modelId="{448BB868-D4A8-407D-A148-281ADB9B5808}" type="parTrans" cxnId="{D89D5073-B3F4-4884-A325-40936CB1F74B}">
      <dgm:prSet/>
      <dgm:spPr/>
      <dgm:t>
        <a:bodyPr/>
        <a:lstStyle/>
        <a:p>
          <a:endParaRPr lang="en-US"/>
        </a:p>
      </dgm:t>
    </dgm:pt>
    <dgm:pt modelId="{E6F29AE7-79A7-44EC-9A97-7A1CD20169B9}" type="sibTrans" cxnId="{D89D5073-B3F4-4884-A325-40936CB1F74B}">
      <dgm:prSet/>
      <dgm:spPr/>
      <dgm:t>
        <a:bodyPr/>
        <a:lstStyle/>
        <a:p>
          <a:endParaRPr lang="en-US"/>
        </a:p>
      </dgm:t>
    </dgm:pt>
    <dgm:pt modelId="{6DB53D14-1A8D-45DA-8017-E366A2E608BD}" type="pres">
      <dgm:prSet presAssocID="{51670D47-AE7F-4953-958E-1DC4B88246BF}" presName="Name0" presStyleCnt="0">
        <dgm:presLayoutVars>
          <dgm:dir/>
          <dgm:resizeHandles val="exact"/>
        </dgm:presLayoutVars>
      </dgm:prSet>
      <dgm:spPr/>
      <dgm:t>
        <a:bodyPr/>
        <a:lstStyle/>
        <a:p>
          <a:endParaRPr lang="en-US"/>
        </a:p>
      </dgm:t>
    </dgm:pt>
    <dgm:pt modelId="{83A85415-2985-481E-9BC6-152190A26653}" type="pres">
      <dgm:prSet presAssocID="{51670D47-AE7F-4953-958E-1DC4B88246BF}" presName="cycle" presStyleCnt="0"/>
      <dgm:spPr/>
    </dgm:pt>
    <dgm:pt modelId="{9BFBB61B-592B-44CF-9614-7B54B8E9C7C6}" type="pres">
      <dgm:prSet presAssocID="{F7E55E64-755C-49C5-A5ED-F592E6FC8980}" presName="nodeFirstNode" presStyleLbl="node1" presStyleIdx="0" presStyleCnt="5">
        <dgm:presLayoutVars>
          <dgm:bulletEnabled val="1"/>
        </dgm:presLayoutVars>
      </dgm:prSet>
      <dgm:spPr/>
      <dgm:t>
        <a:bodyPr/>
        <a:lstStyle/>
        <a:p>
          <a:endParaRPr lang="en-US"/>
        </a:p>
      </dgm:t>
    </dgm:pt>
    <dgm:pt modelId="{0983375E-DB90-4141-B090-081FB48AA4BF}" type="pres">
      <dgm:prSet presAssocID="{B43E8F96-C4EC-42DC-A268-DAFD1C343256}" presName="sibTransFirstNode" presStyleLbl="bgShp" presStyleIdx="0" presStyleCnt="1"/>
      <dgm:spPr/>
      <dgm:t>
        <a:bodyPr/>
        <a:lstStyle/>
        <a:p>
          <a:endParaRPr lang="en-US"/>
        </a:p>
      </dgm:t>
    </dgm:pt>
    <dgm:pt modelId="{25771E30-BC8F-4A8A-8008-F98F5D46DB1F}" type="pres">
      <dgm:prSet presAssocID="{D25C004F-DEE6-4C99-A9C0-D89DEFEAECE8}" presName="nodeFollowingNodes" presStyleLbl="node1" presStyleIdx="1" presStyleCnt="5">
        <dgm:presLayoutVars>
          <dgm:bulletEnabled val="1"/>
        </dgm:presLayoutVars>
      </dgm:prSet>
      <dgm:spPr/>
      <dgm:t>
        <a:bodyPr/>
        <a:lstStyle/>
        <a:p>
          <a:endParaRPr lang="en-US"/>
        </a:p>
      </dgm:t>
    </dgm:pt>
    <dgm:pt modelId="{15DA5D90-0FA2-404B-8352-1DB9733D66FB}" type="pres">
      <dgm:prSet presAssocID="{8C0B5260-D7B7-4217-98C1-77EDD58F67AD}" presName="nodeFollowingNodes" presStyleLbl="node1" presStyleIdx="2" presStyleCnt="5">
        <dgm:presLayoutVars>
          <dgm:bulletEnabled val="1"/>
        </dgm:presLayoutVars>
      </dgm:prSet>
      <dgm:spPr/>
      <dgm:t>
        <a:bodyPr/>
        <a:lstStyle/>
        <a:p>
          <a:endParaRPr lang="en-US"/>
        </a:p>
      </dgm:t>
    </dgm:pt>
    <dgm:pt modelId="{6B3B46CA-2208-4032-BE7C-DC08FB2B5356}" type="pres">
      <dgm:prSet presAssocID="{C51226A8-98FE-4684-81CE-169A9255F78C}" presName="nodeFollowingNodes" presStyleLbl="node1" presStyleIdx="3" presStyleCnt="5">
        <dgm:presLayoutVars>
          <dgm:bulletEnabled val="1"/>
        </dgm:presLayoutVars>
      </dgm:prSet>
      <dgm:spPr/>
      <dgm:t>
        <a:bodyPr/>
        <a:lstStyle/>
        <a:p>
          <a:endParaRPr lang="en-US"/>
        </a:p>
      </dgm:t>
    </dgm:pt>
    <dgm:pt modelId="{12BB3F4F-6102-4B15-AFBF-10BD2B400C8D}" type="pres">
      <dgm:prSet presAssocID="{C0CB4B52-5D61-4199-8BFC-7AA085AA8FEA}" presName="nodeFollowingNodes" presStyleLbl="node1" presStyleIdx="4" presStyleCnt="5">
        <dgm:presLayoutVars>
          <dgm:bulletEnabled val="1"/>
        </dgm:presLayoutVars>
      </dgm:prSet>
      <dgm:spPr/>
      <dgm:t>
        <a:bodyPr/>
        <a:lstStyle/>
        <a:p>
          <a:endParaRPr lang="en-US"/>
        </a:p>
      </dgm:t>
    </dgm:pt>
  </dgm:ptLst>
  <dgm:cxnLst>
    <dgm:cxn modelId="{F6C69FA5-650F-4F9D-B3E7-D51706093332}" srcId="{51670D47-AE7F-4953-958E-1DC4B88246BF}" destId="{F7E55E64-755C-49C5-A5ED-F592E6FC8980}" srcOrd="0" destOrd="0" parTransId="{DE0073FA-6BEA-4197-BFA5-980063F3244B}" sibTransId="{B43E8F96-C4EC-42DC-A268-DAFD1C343256}"/>
    <dgm:cxn modelId="{7E876852-2BE8-40C2-B99B-AB1643D5B186}" type="presOf" srcId="{C51226A8-98FE-4684-81CE-169A9255F78C}" destId="{6B3B46CA-2208-4032-BE7C-DC08FB2B5356}" srcOrd="0" destOrd="0" presId="urn:microsoft.com/office/officeart/2005/8/layout/cycle3"/>
    <dgm:cxn modelId="{BCF0E673-3BA6-49C6-A70B-9283BFC7DF83}" type="presOf" srcId="{51670D47-AE7F-4953-958E-1DC4B88246BF}" destId="{6DB53D14-1A8D-45DA-8017-E366A2E608BD}" srcOrd="0" destOrd="0" presId="urn:microsoft.com/office/officeart/2005/8/layout/cycle3"/>
    <dgm:cxn modelId="{D89D5073-B3F4-4884-A325-40936CB1F74B}" srcId="{51670D47-AE7F-4953-958E-1DC4B88246BF}" destId="{C0CB4B52-5D61-4199-8BFC-7AA085AA8FEA}" srcOrd="4" destOrd="0" parTransId="{448BB868-D4A8-407D-A148-281ADB9B5808}" sibTransId="{E6F29AE7-79A7-44EC-9A97-7A1CD20169B9}"/>
    <dgm:cxn modelId="{4156245C-BAD6-4ACE-8489-337177B306EB}" type="presOf" srcId="{D25C004F-DEE6-4C99-A9C0-D89DEFEAECE8}" destId="{25771E30-BC8F-4A8A-8008-F98F5D46DB1F}" srcOrd="0" destOrd="0" presId="urn:microsoft.com/office/officeart/2005/8/layout/cycle3"/>
    <dgm:cxn modelId="{85D15575-3F2E-4ECB-88C9-1F46EE5E8D01}" type="presOf" srcId="{B43E8F96-C4EC-42DC-A268-DAFD1C343256}" destId="{0983375E-DB90-4141-B090-081FB48AA4BF}" srcOrd="0" destOrd="0" presId="urn:microsoft.com/office/officeart/2005/8/layout/cycle3"/>
    <dgm:cxn modelId="{ADF590C8-94C7-4D59-A02F-347082D4368E}" type="presOf" srcId="{C0CB4B52-5D61-4199-8BFC-7AA085AA8FEA}" destId="{12BB3F4F-6102-4B15-AFBF-10BD2B400C8D}" srcOrd="0" destOrd="0" presId="urn:microsoft.com/office/officeart/2005/8/layout/cycle3"/>
    <dgm:cxn modelId="{A2366972-E259-43E0-915D-743F1B096E3F}" type="presOf" srcId="{8C0B5260-D7B7-4217-98C1-77EDD58F67AD}" destId="{15DA5D90-0FA2-404B-8352-1DB9733D66FB}" srcOrd="0" destOrd="0" presId="urn:microsoft.com/office/officeart/2005/8/layout/cycle3"/>
    <dgm:cxn modelId="{A8DC7BE3-555C-4EDB-A785-F8F2596DC17A}" srcId="{51670D47-AE7F-4953-958E-1DC4B88246BF}" destId="{C51226A8-98FE-4684-81CE-169A9255F78C}" srcOrd="3" destOrd="0" parTransId="{D051AF32-C361-40F4-B6F3-0A5AB32EF6AC}" sibTransId="{3E379073-F6FE-431D-8747-5CE477E37006}"/>
    <dgm:cxn modelId="{90DE6BFE-C546-4ADE-87B9-AFC4B191577B}" srcId="{51670D47-AE7F-4953-958E-1DC4B88246BF}" destId="{8C0B5260-D7B7-4217-98C1-77EDD58F67AD}" srcOrd="2" destOrd="0" parTransId="{33158EC9-D677-47C0-95F4-EA068E6C6871}" sibTransId="{7E7FC81F-CCC6-4980-B1E7-FF9BE750470F}"/>
    <dgm:cxn modelId="{FCC6DCEF-15E4-4F21-9341-935AFD3BAD66}" srcId="{51670D47-AE7F-4953-958E-1DC4B88246BF}" destId="{D25C004F-DEE6-4C99-A9C0-D89DEFEAECE8}" srcOrd="1" destOrd="0" parTransId="{E528ED44-8486-4A5F-AD15-FA9B4EE4D27F}" sibTransId="{4FEE8C93-BA91-4064-887E-2D339DC4BE1D}"/>
    <dgm:cxn modelId="{77299C3F-5224-404B-8F94-9A5EB5C32D2F}" type="presOf" srcId="{F7E55E64-755C-49C5-A5ED-F592E6FC8980}" destId="{9BFBB61B-592B-44CF-9614-7B54B8E9C7C6}" srcOrd="0" destOrd="0" presId="urn:microsoft.com/office/officeart/2005/8/layout/cycle3"/>
    <dgm:cxn modelId="{05E429B8-068A-477B-A71A-51F6CF6E0C96}" type="presParOf" srcId="{6DB53D14-1A8D-45DA-8017-E366A2E608BD}" destId="{83A85415-2985-481E-9BC6-152190A26653}" srcOrd="0" destOrd="0" presId="urn:microsoft.com/office/officeart/2005/8/layout/cycle3"/>
    <dgm:cxn modelId="{1C85D682-214C-4C91-BF7E-4833C6380F66}" type="presParOf" srcId="{83A85415-2985-481E-9BC6-152190A26653}" destId="{9BFBB61B-592B-44CF-9614-7B54B8E9C7C6}" srcOrd="0" destOrd="0" presId="urn:microsoft.com/office/officeart/2005/8/layout/cycle3"/>
    <dgm:cxn modelId="{D9B1D3B2-AE3E-4BA4-9489-3D591EE7E1C0}" type="presParOf" srcId="{83A85415-2985-481E-9BC6-152190A26653}" destId="{0983375E-DB90-4141-B090-081FB48AA4BF}" srcOrd="1" destOrd="0" presId="urn:microsoft.com/office/officeart/2005/8/layout/cycle3"/>
    <dgm:cxn modelId="{7822BAB3-AA17-4983-A6F8-05D3DBC16448}" type="presParOf" srcId="{83A85415-2985-481E-9BC6-152190A26653}" destId="{25771E30-BC8F-4A8A-8008-F98F5D46DB1F}" srcOrd="2" destOrd="0" presId="urn:microsoft.com/office/officeart/2005/8/layout/cycle3"/>
    <dgm:cxn modelId="{208FF7F4-21E5-4053-AE25-B58E0388DCC1}" type="presParOf" srcId="{83A85415-2985-481E-9BC6-152190A26653}" destId="{15DA5D90-0FA2-404B-8352-1DB9733D66FB}" srcOrd="3" destOrd="0" presId="urn:microsoft.com/office/officeart/2005/8/layout/cycle3"/>
    <dgm:cxn modelId="{ED958691-7ABD-4FC1-B736-DE68107065F9}" type="presParOf" srcId="{83A85415-2985-481E-9BC6-152190A26653}" destId="{6B3B46CA-2208-4032-BE7C-DC08FB2B5356}" srcOrd="4" destOrd="0" presId="urn:microsoft.com/office/officeart/2005/8/layout/cycle3"/>
    <dgm:cxn modelId="{EE86CF20-2942-4382-B8C3-274C6E2F5ECA}" type="presParOf" srcId="{83A85415-2985-481E-9BC6-152190A26653}" destId="{12BB3F4F-6102-4B15-AFBF-10BD2B400C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2D89CF0-ACA2-40AC-84C8-EFADDA3760E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453EF44-E102-4975-8ADE-B5DF9FCCB422}">
      <dgm:prSet phldrT="[Text]"/>
      <dgm:spPr/>
      <dgm:t>
        <a:bodyPr/>
        <a:lstStyle/>
        <a:p>
          <a:r>
            <a:rPr lang="en-US" dirty="0" smtClean="0"/>
            <a:t>Directions</a:t>
          </a:r>
          <a:endParaRPr lang="en-US" dirty="0"/>
        </a:p>
      </dgm:t>
    </dgm:pt>
    <dgm:pt modelId="{3126B4DB-36C0-4E2F-B65F-EC976BA91FC9}" type="parTrans" cxnId="{D63B79C4-85A2-4FD9-8C1E-B456A8628A06}">
      <dgm:prSet/>
      <dgm:spPr/>
      <dgm:t>
        <a:bodyPr/>
        <a:lstStyle/>
        <a:p>
          <a:endParaRPr lang="en-US"/>
        </a:p>
      </dgm:t>
    </dgm:pt>
    <dgm:pt modelId="{6831BB65-5C3F-4D6D-A98C-1E85E39DFBF0}" type="sibTrans" cxnId="{D63B79C4-85A2-4FD9-8C1E-B456A8628A06}">
      <dgm:prSet/>
      <dgm:spPr/>
      <dgm:t>
        <a:bodyPr/>
        <a:lstStyle/>
        <a:p>
          <a:endParaRPr lang="en-US"/>
        </a:p>
      </dgm:t>
    </dgm:pt>
    <dgm:pt modelId="{14917E3C-97D2-4299-B25A-64F43E4CA068}">
      <dgm:prSet phldrT="[Text]"/>
      <dgm:spPr/>
      <dgm:t>
        <a:bodyPr/>
        <a:lstStyle/>
        <a:p>
          <a:r>
            <a:rPr lang="en-US" dirty="0" smtClean="0"/>
            <a:t>Formatting</a:t>
          </a:r>
          <a:endParaRPr lang="en-US" dirty="0"/>
        </a:p>
      </dgm:t>
    </dgm:pt>
    <dgm:pt modelId="{F858E425-C819-478F-A248-2D44BC7203D1}" type="parTrans" cxnId="{343D54F7-DA3E-4DC3-9660-C16F827B7070}">
      <dgm:prSet/>
      <dgm:spPr/>
      <dgm:t>
        <a:bodyPr/>
        <a:lstStyle/>
        <a:p>
          <a:endParaRPr lang="en-US"/>
        </a:p>
      </dgm:t>
    </dgm:pt>
    <dgm:pt modelId="{7754CC9D-4752-460C-8DF6-A2F4BB4DD337}" type="sibTrans" cxnId="{343D54F7-DA3E-4DC3-9660-C16F827B7070}">
      <dgm:prSet/>
      <dgm:spPr/>
      <dgm:t>
        <a:bodyPr/>
        <a:lstStyle/>
        <a:p>
          <a:endParaRPr lang="en-US"/>
        </a:p>
      </dgm:t>
    </dgm:pt>
    <dgm:pt modelId="{3BF3AE33-F045-4489-A2BE-CB0285289DA4}">
      <dgm:prSet phldrT="[Text]"/>
      <dgm:spPr/>
      <dgm:t>
        <a:bodyPr/>
        <a:lstStyle/>
        <a:p>
          <a:r>
            <a:rPr lang="en-US" dirty="0" smtClean="0"/>
            <a:t>Answer Key</a:t>
          </a:r>
          <a:endParaRPr lang="en-US" dirty="0"/>
        </a:p>
      </dgm:t>
    </dgm:pt>
    <dgm:pt modelId="{D981C043-9360-4FE3-B204-B5196FC37FD0}" type="parTrans" cxnId="{21903D40-8FD3-4DD5-9243-539F8BC39B77}">
      <dgm:prSet/>
      <dgm:spPr/>
      <dgm:t>
        <a:bodyPr/>
        <a:lstStyle/>
        <a:p>
          <a:endParaRPr lang="en-US"/>
        </a:p>
      </dgm:t>
    </dgm:pt>
    <dgm:pt modelId="{8B121089-7D53-4987-8941-F038D4DA9435}" type="sibTrans" cxnId="{21903D40-8FD3-4DD5-9243-539F8BC39B77}">
      <dgm:prSet/>
      <dgm:spPr/>
      <dgm:t>
        <a:bodyPr/>
        <a:lstStyle/>
        <a:p>
          <a:endParaRPr lang="en-US"/>
        </a:p>
      </dgm:t>
    </dgm:pt>
    <dgm:pt modelId="{F4260EBF-B88D-4400-9C14-465CBE2E1F44}">
      <dgm:prSet phldrT="[Text]"/>
      <dgm:spPr/>
      <dgm:t>
        <a:bodyPr/>
        <a:lstStyle/>
        <a:p>
          <a:r>
            <a:rPr lang="en-US" dirty="0" smtClean="0"/>
            <a:t>Acceptable Answers</a:t>
          </a:r>
          <a:endParaRPr lang="en-US" dirty="0"/>
        </a:p>
      </dgm:t>
    </dgm:pt>
    <dgm:pt modelId="{1987C916-29B7-4787-BC2B-AFC0D6A989B3}" type="parTrans" cxnId="{3D2DE2C7-21A9-46AD-8E6B-FA91B84A70EA}">
      <dgm:prSet/>
      <dgm:spPr/>
      <dgm:t>
        <a:bodyPr/>
        <a:lstStyle/>
        <a:p>
          <a:endParaRPr lang="en-US"/>
        </a:p>
      </dgm:t>
    </dgm:pt>
    <dgm:pt modelId="{E93FED7F-FDBE-43AD-8D61-018194AB1FFA}" type="sibTrans" cxnId="{3D2DE2C7-21A9-46AD-8E6B-FA91B84A70EA}">
      <dgm:prSet/>
      <dgm:spPr/>
      <dgm:t>
        <a:bodyPr/>
        <a:lstStyle/>
        <a:p>
          <a:endParaRPr lang="en-US"/>
        </a:p>
      </dgm:t>
    </dgm:pt>
    <dgm:pt modelId="{6AA98CCE-EF32-4357-B93D-35940A2223A5}">
      <dgm:prSet phldrT="[Text]"/>
      <dgm:spPr/>
      <dgm:t>
        <a:bodyPr/>
        <a:lstStyle/>
        <a:p>
          <a:r>
            <a:rPr lang="en-US" dirty="0" smtClean="0"/>
            <a:t>Cover Page</a:t>
          </a:r>
          <a:endParaRPr lang="en-US" dirty="0"/>
        </a:p>
      </dgm:t>
    </dgm:pt>
    <dgm:pt modelId="{4120EA80-E2E8-45A8-B74F-FC7012D4B5D4}" type="parTrans" cxnId="{EB196E24-699D-49A5-B73F-42DB64C5163A}">
      <dgm:prSet/>
      <dgm:spPr/>
      <dgm:t>
        <a:bodyPr/>
        <a:lstStyle/>
        <a:p>
          <a:endParaRPr lang="en-US"/>
        </a:p>
      </dgm:t>
    </dgm:pt>
    <dgm:pt modelId="{F63C2DC5-F952-4D77-9651-15F582ABF837}" type="sibTrans" cxnId="{EB196E24-699D-49A5-B73F-42DB64C5163A}">
      <dgm:prSet/>
      <dgm:spPr/>
      <dgm:t>
        <a:bodyPr/>
        <a:lstStyle/>
        <a:p>
          <a:endParaRPr lang="en-US"/>
        </a:p>
      </dgm:t>
    </dgm:pt>
    <dgm:pt modelId="{4E65BE3D-1E77-40FB-AB3B-FDF676E2DAF7}">
      <dgm:prSet/>
      <dgm:spPr/>
      <dgm:t>
        <a:bodyPr/>
        <a:lstStyle/>
        <a:p>
          <a:r>
            <a:rPr lang="en-US" dirty="0" smtClean="0"/>
            <a:t>Multiple Versions</a:t>
          </a:r>
          <a:endParaRPr lang="en-US" dirty="0"/>
        </a:p>
      </dgm:t>
    </dgm:pt>
    <dgm:pt modelId="{D55480B5-10ED-45AF-882E-E10F6A64051B}" type="parTrans" cxnId="{1FA21953-933E-4C16-98D2-5CA0679940AA}">
      <dgm:prSet/>
      <dgm:spPr/>
      <dgm:t>
        <a:bodyPr/>
        <a:lstStyle/>
        <a:p>
          <a:endParaRPr lang="en-US"/>
        </a:p>
      </dgm:t>
    </dgm:pt>
    <dgm:pt modelId="{BECEA6E2-FEF3-43A1-BFB8-3D39A743EE97}" type="sibTrans" cxnId="{1FA21953-933E-4C16-98D2-5CA0679940AA}">
      <dgm:prSet/>
      <dgm:spPr/>
      <dgm:t>
        <a:bodyPr/>
        <a:lstStyle/>
        <a:p>
          <a:endParaRPr lang="en-US"/>
        </a:p>
      </dgm:t>
    </dgm:pt>
    <dgm:pt modelId="{14C5E104-C157-46D0-A7D7-053D4FFB1296}" type="pres">
      <dgm:prSet presAssocID="{32D89CF0-ACA2-40AC-84C8-EFADDA3760E6}" presName="diagram" presStyleCnt="0">
        <dgm:presLayoutVars>
          <dgm:dir/>
          <dgm:resizeHandles val="exact"/>
        </dgm:presLayoutVars>
      </dgm:prSet>
      <dgm:spPr/>
    </dgm:pt>
    <dgm:pt modelId="{D127DCDA-44B1-47D0-AB45-8E31DACD82CE}" type="pres">
      <dgm:prSet presAssocID="{0453EF44-E102-4975-8ADE-B5DF9FCCB422}" presName="node" presStyleLbl="node1" presStyleIdx="0" presStyleCnt="6">
        <dgm:presLayoutVars>
          <dgm:bulletEnabled val="1"/>
        </dgm:presLayoutVars>
      </dgm:prSet>
      <dgm:spPr/>
      <dgm:t>
        <a:bodyPr/>
        <a:lstStyle/>
        <a:p>
          <a:endParaRPr lang="en-US"/>
        </a:p>
      </dgm:t>
    </dgm:pt>
    <dgm:pt modelId="{A7A345CD-9A2E-487E-830A-C3EE37868813}" type="pres">
      <dgm:prSet presAssocID="{6831BB65-5C3F-4D6D-A98C-1E85E39DFBF0}" presName="sibTrans" presStyleCnt="0"/>
      <dgm:spPr/>
    </dgm:pt>
    <dgm:pt modelId="{682951AE-72B4-45F4-94DB-2887D86FAE45}" type="pres">
      <dgm:prSet presAssocID="{14917E3C-97D2-4299-B25A-64F43E4CA068}" presName="node" presStyleLbl="node1" presStyleIdx="1" presStyleCnt="6">
        <dgm:presLayoutVars>
          <dgm:bulletEnabled val="1"/>
        </dgm:presLayoutVars>
      </dgm:prSet>
      <dgm:spPr/>
      <dgm:t>
        <a:bodyPr/>
        <a:lstStyle/>
        <a:p>
          <a:endParaRPr lang="en-US"/>
        </a:p>
      </dgm:t>
    </dgm:pt>
    <dgm:pt modelId="{1577EF23-FBF4-4BF3-8D18-EF9920C70382}" type="pres">
      <dgm:prSet presAssocID="{7754CC9D-4752-460C-8DF6-A2F4BB4DD337}" presName="sibTrans" presStyleCnt="0"/>
      <dgm:spPr/>
    </dgm:pt>
    <dgm:pt modelId="{819946B3-A2B8-4298-86C9-2CC4CD239FA2}" type="pres">
      <dgm:prSet presAssocID="{3BF3AE33-F045-4489-A2BE-CB0285289DA4}" presName="node" presStyleLbl="node1" presStyleIdx="2" presStyleCnt="6">
        <dgm:presLayoutVars>
          <dgm:bulletEnabled val="1"/>
        </dgm:presLayoutVars>
      </dgm:prSet>
      <dgm:spPr/>
    </dgm:pt>
    <dgm:pt modelId="{E1DE5718-9D1A-4423-949A-FFFE7176C372}" type="pres">
      <dgm:prSet presAssocID="{8B121089-7D53-4987-8941-F038D4DA9435}" presName="sibTrans" presStyleCnt="0"/>
      <dgm:spPr/>
    </dgm:pt>
    <dgm:pt modelId="{459585D2-DE57-4F4B-A9CB-1000C617013F}" type="pres">
      <dgm:prSet presAssocID="{F4260EBF-B88D-4400-9C14-465CBE2E1F44}" presName="node" presStyleLbl="node1" presStyleIdx="3" presStyleCnt="6">
        <dgm:presLayoutVars>
          <dgm:bulletEnabled val="1"/>
        </dgm:presLayoutVars>
      </dgm:prSet>
      <dgm:spPr/>
      <dgm:t>
        <a:bodyPr/>
        <a:lstStyle/>
        <a:p>
          <a:endParaRPr lang="en-US"/>
        </a:p>
      </dgm:t>
    </dgm:pt>
    <dgm:pt modelId="{8FDA1D22-328B-4726-9E0F-E99FDD36E7C9}" type="pres">
      <dgm:prSet presAssocID="{E93FED7F-FDBE-43AD-8D61-018194AB1FFA}" presName="sibTrans" presStyleCnt="0"/>
      <dgm:spPr/>
    </dgm:pt>
    <dgm:pt modelId="{010B48C7-6311-4E97-B00A-CAD6EFF7E930}" type="pres">
      <dgm:prSet presAssocID="{6AA98CCE-EF32-4357-B93D-35940A2223A5}" presName="node" presStyleLbl="node1" presStyleIdx="4" presStyleCnt="6">
        <dgm:presLayoutVars>
          <dgm:bulletEnabled val="1"/>
        </dgm:presLayoutVars>
      </dgm:prSet>
      <dgm:spPr/>
      <dgm:t>
        <a:bodyPr/>
        <a:lstStyle/>
        <a:p>
          <a:endParaRPr lang="en-US"/>
        </a:p>
      </dgm:t>
    </dgm:pt>
    <dgm:pt modelId="{3B4CD4F0-74D5-473F-874B-B86FF2E17235}" type="pres">
      <dgm:prSet presAssocID="{F63C2DC5-F952-4D77-9651-15F582ABF837}" presName="sibTrans" presStyleCnt="0"/>
      <dgm:spPr/>
    </dgm:pt>
    <dgm:pt modelId="{D88CC235-09DD-454E-8CAB-356C0A91A721}" type="pres">
      <dgm:prSet presAssocID="{4E65BE3D-1E77-40FB-AB3B-FDF676E2DAF7}" presName="node" presStyleLbl="node1" presStyleIdx="5" presStyleCnt="6">
        <dgm:presLayoutVars>
          <dgm:bulletEnabled val="1"/>
        </dgm:presLayoutVars>
      </dgm:prSet>
      <dgm:spPr/>
    </dgm:pt>
  </dgm:ptLst>
  <dgm:cxnLst>
    <dgm:cxn modelId="{1FA21953-933E-4C16-98D2-5CA0679940AA}" srcId="{32D89CF0-ACA2-40AC-84C8-EFADDA3760E6}" destId="{4E65BE3D-1E77-40FB-AB3B-FDF676E2DAF7}" srcOrd="5" destOrd="0" parTransId="{D55480B5-10ED-45AF-882E-E10F6A64051B}" sibTransId="{BECEA6E2-FEF3-43A1-BFB8-3D39A743EE97}"/>
    <dgm:cxn modelId="{13D7CBE0-62EA-4F66-BE53-55213ABD1BD2}" type="presOf" srcId="{F4260EBF-B88D-4400-9C14-465CBE2E1F44}" destId="{459585D2-DE57-4F4B-A9CB-1000C617013F}" srcOrd="0" destOrd="0" presId="urn:microsoft.com/office/officeart/2005/8/layout/default"/>
    <dgm:cxn modelId="{AEC52BE3-F3D7-4C1F-B95C-E3D5AF91BA9C}" type="presOf" srcId="{32D89CF0-ACA2-40AC-84C8-EFADDA3760E6}" destId="{14C5E104-C157-46D0-A7D7-053D4FFB1296}" srcOrd="0" destOrd="0" presId="urn:microsoft.com/office/officeart/2005/8/layout/default"/>
    <dgm:cxn modelId="{3DAAE1BA-3AFA-4E7C-BC98-F8BE4652ED16}" type="presOf" srcId="{4E65BE3D-1E77-40FB-AB3B-FDF676E2DAF7}" destId="{D88CC235-09DD-454E-8CAB-356C0A91A721}" srcOrd="0" destOrd="0" presId="urn:microsoft.com/office/officeart/2005/8/layout/default"/>
    <dgm:cxn modelId="{EB196E24-699D-49A5-B73F-42DB64C5163A}" srcId="{32D89CF0-ACA2-40AC-84C8-EFADDA3760E6}" destId="{6AA98CCE-EF32-4357-B93D-35940A2223A5}" srcOrd="4" destOrd="0" parTransId="{4120EA80-E2E8-45A8-B74F-FC7012D4B5D4}" sibTransId="{F63C2DC5-F952-4D77-9651-15F582ABF837}"/>
    <dgm:cxn modelId="{F723AC02-4CDC-4BF4-8179-00D371453D0B}" type="presOf" srcId="{6AA98CCE-EF32-4357-B93D-35940A2223A5}" destId="{010B48C7-6311-4E97-B00A-CAD6EFF7E930}" srcOrd="0" destOrd="0" presId="urn:microsoft.com/office/officeart/2005/8/layout/default"/>
    <dgm:cxn modelId="{D63B79C4-85A2-4FD9-8C1E-B456A8628A06}" srcId="{32D89CF0-ACA2-40AC-84C8-EFADDA3760E6}" destId="{0453EF44-E102-4975-8ADE-B5DF9FCCB422}" srcOrd="0" destOrd="0" parTransId="{3126B4DB-36C0-4E2F-B65F-EC976BA91FC9}" sibTransId="{6831BB65-5C3F-4D6D-A98C-1E85E39DFBF0}"/>
    <dgm:cxn modelId="{683177D4-ACAA-4635-B1E6-BA24E16B6373}" type="presOf" srcId="{0453EF44-E102-4975-8ADE-B5DF9FCCB422}" destId="{D127DCDA-44B1-47D0-AB45-8E31DACD82CE}" srcOrd="0" destOrd="0" presId="urn:microsoft.com/office/officeart/2005/8/layout/default"/>
    <dgm:cxn modelId="{B2649640-3E0E-42D3-A02F-4E2EEE3D225E}" type="presOf" srcId="{14917E3C-97D2-4299-B25A-64F43E4CA068}" destId="{682951AE-72B4-45F4-94DB-2887D86FAE45}" srcOrd="0" destOrd="0" presId="urn:microsoft.com/office/officeart/2005/8/layout/default"/>
    <dgm:cxn modelId="{0581F609-E2FD-4FCF-9661-E545818FB57C}" type="presOf" srcId="{3BF3AE33-F045-4489-A2BE-CB0285289DA4}" destId="{819946B3-A2B8-4298-86C9-2CC4CD239FA2}" srcOrd="0" destOrd="0" presId="urn:microsoft.com/office/officeart/2005/8/layout/default"/>
    <dgm:cxn modelId="{343D54F7-DA3E-4DC3-9660-C16F827B7070}" srcId="{32D89CF0-ACA2-40AC-84C8-EFADDA3760E6}" destId="{14917E3C-97D2-4299-B25A-64F43E4CA068}" srcOrd="1" destOrd="0" parTransId="{F858E425-C819-478F-A248-2D44BC7203D1}" sibTransId="{7754CC9D-4752-460C-8DF6-A2F4BB4DD337}"/>
    <dgm:cxn modelId="{21903D40-8FD3-4DD5-9243-539F8BC39B77}" srcId="{32D89CF0-ACA2-40AC-84C8-EFADDA3760E6}" destId="{3BF3AE33-F045-4489-A2BE-CB0285289DA4}" srcOrd="2" destOrd="0" parTransId="{D981C043-9360-4FE3-B204-B5196FC37FD0}" sibTransId="{8B121089-7D53-4987-8941-F038D4DA9435}"/>
    <dgm:cxn modelId="{3D2DE2C7-21A9-46AD-8E6B-FA91B84A70EA}" srcId="{32D89CF0-ACA2-40AC-84C8-EFADDA3760E6}" destId="{F4260EBF-B88D-4400-9C14-465CBE2E1F44}" srcOrd="3" destOrd="0" parTransId="{1987C916-29B7-4787-BC2B-AFC0D6A989B3}" sibTransId="{E93FED7F-FDBE-43AD-8D61-018194AB1FFA}"/>
    <dgm:cxn modelId="{79F9BB10-E7D5-442F-BEA9-4A13ECF85BCD}" type="presParOf" srcId="{14C5E104-C157-46D0-A7D7-053D4FFB1296}" destId="{D127DCDA-44B1-47D0-AB45-8E31DACD82CE}" srcOrd="0" destOrd="0" presId="urn:microsoft.com/office/officeart/2005/8/layout/default"/>
    <dgm:cxn modelId="{4B745B8A-3F80-4A03-8AB9-37705CD95701}" type="presParOf" srcId="{14C5E104-C157-46D0-A7D7-053D4FFB1296}" destId="{A7A345CD-9A2E-487E-830A-C3EE37868813}" srcOrd="1" destOrd="0" presId="urn:microsoft.com/office/officeart/2005/8/layout/default"/>
    <dgm:cxn modelId="{A9BA3E3C-94D2-42B9-A975-92B13B48A750}" type="presParOf" srcId="{14C5E104-C157-46D0-A7D7-053D4FFB1296}" destId="{682951AE-72B4-45F4-94DB-2887D86FAE45}" srcOrd="2" destOrd="0" presId="urn:microsoft.com/office/officeart/2005/8/layout/default"/>
    <dgm:cxn modelId="{3D38EABA-33C5-48FE-B2D2-14FEB89B232E}" type="presParOf" srcId="{14C5E104-C157-46D0-A7D7-053D4FFB1296}" destId="{1577EF23-FBF4-4BF3-8D18-EF9920C70382}" srcOrd="3" destOrd="0" presId="urn:microsoft.com/office/officeart/2005/8/layout/default"/>
    <dgm:cxn modelId="{112F3DF1-FB6C-4347-870C-0ABB7F548BB3}" type="presParOf" srcId="{14C5E104-C157-46D0-A7D7-053D4FFB1296}" destId="{819946B3-A2B8-4298-86C9-2CC4CD239FA2}" srcOrd="4" destOrd="0" presId="urn:microsoft.com/office/officeart/2005/8/layout/default"/>
    <dgm:cxn modelId="{E0F549A1-3B6E-42C1-A1A7-604DDE44C4C7}" type="presParOf" srcId="{14C5E104-C157-46D0-A7D7-053D4FFB1296}" destId="{E1DE5718-9D1A-4423-949A-FFFE7176C372}" srcOrd="5" destOrd="0" presId="urn:microsoft.com/office/officeart/2005/8/layout/default"/>
    <dgm:cxn modelId="{6177E407-742A-43EA-BE10-65224D0940CB}" type="presParOf" srcId="{14C5E104-C157-46D0-A7D7-053D4FFB1296}" destId="{459585D2-DE57-4F4B-A9CB-1000C617013F}" srcOrd="6" destOrd="0" presId="urn:microsoft.com/office/officeart/2005/8/layout/default"/>
    <dgm:cxn modelId="{D781AA76-AE31-4CB5-A4F8-BA2CD0CC4270}" type="presParOf" srcId="{14C5E104-C157-46D0-A7D7-053D4FFB1296}" destId="{8FDA1D22-328B-4726-9E0F-E99FDD36E7C9}" srcOrd="7" destOrd="0" presId="urn:microsoft.com/office/officeart/2005/8/layout/default"/>
    <dgm:cxn modelId="{9B0BEF8B-0B00-4C4B-8E78-FC8D93CECB80}" type="presParOf" srcId="{14C5E104-C157-46D0-A7D7-053D4FFB1296}" destId="{010B48C7-6311-4E97-B00A-CAD6EFF7E930}" srcOrd="8" destOrd="0" presId="urn:microsoft.com/office/officeart/2005/8/layout/default"/>
    <dgm:cxn modelId="{6F54074C-59FD-4077-B74A-B53E6E72B976}" type="presParOf" srcId="{14C5E104-C157-46D0-A7D7-053D4FFB1296}" destId="{3B4CD4F0-74D5-473F-874B-B86FF2E17235}" srcOrd="9" destOrd="0" presId="urn:microsoft.com/office/officeart/2005/8/layout/default"/>
    <dgm:cxn modelId="{A23BF90D-EA5E-4287-9527-43BC79616C87}" type="presParOf" srcId="{14C5E104-C157-46D0-A7D7-053D4FFB1296}" destId="{D88CC235-09DD-454E-8CAB-356C0A91A72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02479B2-16ED-4225-B615-4651D390516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B58CEFF-5057-42CE-B726-4EDF8192F9A8}">
      <dgm:prSet phldrT="[Text]"/>
      <dgm:spPr/>
      <dgm:t>
        <a:bodyPr/>
        <a:lstStyle/>
        <a:p>
          <a:r>
            <a:rPr lang="en-US" dirty="0" smtClean="0"/>
            <a:t>Printer</a:t>
          </a:r>
          <a:endParaRPr lang="en-US" dirty="0"/>
        </a:p>
      </dgm:t>
    </dgm:pt>
    <dgm:pt modelId="{31E669C2-5F53-405E-9464-1BDDB1B08614}" type="parTrans" cxnId="{5D45022E-3195-43F5-9FDF-E07BFFAD6897}">
      <dgm:prSet/>
      <dgm:spPr/>
      <dgm:t>
        <a:bodyPr/>
        <a:lstStyle/>
        <a:p>
          <a:endParaRPr lang="en-US"/>
        </a:p>
      </dgm:t>
    </dgm:pt>
    <dgm:pt modelId="{0DE15B96-67FE-4F60-A596-72E2F8647DDF}" type="sibTrans" cxnId="{5D45022E-3195-43F5-9FDF-E07BFFAD6897}">
      <dgm:prSet/>
      <dgm:spPr/>
      <dgm:t>
        <a:bodyPr/>
        <a:lstStyle/>
        <a:p>
          <a:endParaRPr lang="en-US"/>
        </a:p>
      </dgm:t>
    </dgm:pt>
    <dgm:pt modelId="{41463BF2-AC59-4E6B-A7F4-9704D6689250}">
      <dgm:prSet phldrT="[Text]"/>
      <dgm:spPr/>
      <dgm:t>
        <a:bodyPr/>
        <a:lstStyle/>
        <a:p>
          <a:r>
            <a:rPr lang="en-US" dirty="0" smtClean="0"/>
            <a:t>Copier</a:t>
          </a:r>
          <a:endParaRPr lang="en-US" dirty="0"/>
        </a:p>
      </dgm:t>
    </dgm:pt>
    <dgm:pt modelId="{F5CA3A5E-4EB4-486C-B009-2D63551C9CAE}" type="parTrans" cxnId="{2B418587-E185-4436-BC65-22B6F318BF14}">
      <dgm:prSet/>
      <dgm:spPr/>
      <dgm:t>
        <a:bodyPr/>
        <a:lstStyle/>
        <a:p>
          <a:endParaRPr lang="en-US"/>
        </a:p>
      </dgm:t>
    </dgm:pt>
    <dgm:pt modelId="{03860B95-689D-4656-8105-106F628DEEE2}" type="sibTrans" cxnId="{2B418587-E185-4436-BC65-22B6F318BF14}">
      <dgm:prSet/>
      <dgm:spPr/>
      <dgm:t>
        <a:bodyPr/>
        <a:lstStyle/>
        <a:p>
          <a:endParaRPr lang="en-US"/>
        </a:p>
      </dgm:t>
    </dgm:pt>
    <dgm:pt modelId="{721C279F-AE8C-4FE7-8FA9-38111F7C1A3E}">
      <dgm:prSet phldrT="[Text]"/>
      <dgm:spPr/>
      <dgm:t>
        <a:bodyPr/>
        <a:lstStyle/>
        <a:p>
          <a:r>
            <a:rPr lang="en-US" dirty="0" smtClean="0"/>
            <a:t>Snipping Tool</a:t>
          </a:r>
          <a:endParaRPr lang="en-US" dirty="0"/>
        </a:p>
      </dgm:t>
    </dgm:pt>
    <dgm:pt modelId="{9DD721A2-3035-4416-AD7C-FAFFAAD3AEF2}" type="parTrans" cxnId="{35A5E632-569E-4F36-85CB-453DA65B1936}">
      <dgm:prSet/>
      <dgm:spPr/>
      <dgm:t>
        <a:bodyPr/>
        <a:lstStyle/>
        <a:p>
          <a:endParaRPr lang="en-US"/>
        </a:p>
      </dgm:t>
    </dgm:pt>
    <dgm:pt modelId="{D5809AFF-B530-4A9B-A073-286BBF875FAE}" type="sibTrans" cxnId="{35A5E632-569E-4F36-85CB-453DA65B1936}">
      <dgm:prSet/>
      <dgm:spPr/>
      <dgm:t>
        <a:bodyPr/>
        <a:lstStyle/>
        <a:p>
          <a:endParaRPr lang="en-US"/>
        </a:p>
      </dgm:t>
    </dgm:pt>
    <dgm:pt modelId="{DA5BD844-D097-453E-BEEE-6216C685EF8F}">
      <dgm:prSet phldrT="[Text]"/>
      <dgm:spPr/>
      <dgm:t>
        <a:bodyPr/>
        <a:lstStyle/>
        <a:p>
          <a:r>
            <a:rPr lang="en-US" dirty="0" err="1" smtClean="0"/>
            <a:t>Dropbox</a:t>
          </a:r>
          <a:endParaRPr lang="en-US" dirty="0"/>
        </a:p>
      </dgm:t>
    </dgm:pt>
    <dgm:pt modelId="{DD930E7A-7E21-493C-A6BC-3FF0F1343741}" type="parTrans" cxnId="{B89B3495-EA70-4B9A-86AC-CAFC2536FBEF}">
      <dgm:prSet/>
      <dgm:spPr/>
      <dgm:t>
        <a:bodyPr/>
        <a:lstStyle/>
        <a:p>
          <a:endParaRPr lang="en-US"/>
        </a:p>
      </dgm:t>
    </dgm:pt>
    <dgm:pt modelId="{668F1322-2910-43A5-A854-070C30B86B0A}" type="sibTrans" cxnId="{B89B3495-EA70-4B9A-86AC-CAFC2536FBEF}">
      <dgm:prSet/>
      <dgm:spPr/>
      <dgm:t>
        <a:bodyPr/>
        <a:lstStyle/>
        <a:p>
          <a:endParaRPr lang="en-US"/>
        </a:p>
      </dgm:t>
    </dgm:pt>
    <dgm:pt modelId="{EEB12F31-3260-41DE-A6BA-822239FCC66A}">
      <dgm:prSet phldrT="[Text]"/>
      <dgm:spPr/>
      <dgm:t>
        <a:bodyPr/>
        <a:lstStyle/>
        <a:p>
          <a:r>
            <a:rPr lang="en-US" dirty="0" smtClean="0"/>
            <a:t>Standards</a:t>
          </a:r>
          <a:endParaRPr lang="en-US" dirty="0"/>
        </a:p>
      </dgm:t>
    </dgm:pt>
    <dgm:pt modelId="{9DE65392-71B4-42BE-B19A-D218AFC6D1D1}" type="parTrans" cxnId="{3EB02067-0505-4A4A-AA07-C42B9DDF442A}">
      <dgm:prSet/>
      <dgm:spPr/>
      <dgm:t>
        <a:bodyPr/>
        <a:lstStyle/>
        <a:p>
          <a:endParaRPr lang="en-US"/>
        </a:p>
      </dgm:t>
    </dgm:pt>
    <dgm:pt modelId="{98FCF86D-7C45-44E5-B2C0-2DC2E831B3F9}" type="sibTrans" cxnId="{3EB02067-0505-4A4A-AA07-C42B9DDF442A}">
      <dgm:prSet/>
      <dgm:spPr/>
      <dgm:t>
        <a:bodyPr/>
        <a:lstStyle/>
        <a:p>
          <a:endParaRPr lang="en-US"/>
        </a:p>
      </dgm:t>
    </dgm:pt>
    <dgm:pt modelId="{F9101145-D1B9-44B3-AF1B-254BCEF1F3EB}">
      <dgm:prSet/>
      <dgm:spPr/>
      <dgm:t>
        <a:bodyPr/>
        <a:lstStyle/>
        <a:p>
          <a:r>
            <a:rPr lang="en-US" dirty="0" smtClean="0"/>
            <a:t>Current Assessments</a:t>
          </a:r>
          <a:endParaRPr lang="en-US" dirty="0"/>
        </a:p>
      </dgm:t>
    </dgm:pt>
    <dgm:pt modelId="{879BE1C0-B413-4E64-86BA-CC2CED34C85F}" type="parTrans" cxnId="{345BAFEF-1B83-4E71-84BD-9BC483C7A003}">
      <dgm:prSet/>
      <dgm:spPr/>
      <dgm:t>
        <a:bodyPr/>
        <a:lstStyle/>
        <a:p>
          <a:endParaRPr lang="en-US"/>
        </a:p>
      </dgm:t>
    </dgm:pt>
    <dgm:pt modelId="{EF59DB7E-A729-437F-9F36-53F2749BE977}" type="sibTrans" cxnId="{345BAFEF-1B83-4E71-84BD-9BC483C7A003}">
      <dgm:prSet/>
      <dgm:spPr/>
      <dgm:t>
        <a:bodyPr/>
        <a:lstStyle/>
        <a:p>
          <a:endParaRPr lang="en-US"/>
        </a:p>
      </dgm:t>
    </dgm:pt>
    <dgm:pt modelId="{955072B4-4818-4198-85BE-5E18E34BAA21}" type="pres">
      <dgm:prSet presAssocID="{802479B2-16ED-4225-B615-4651D3905160}" presName="diagram" presStyleCnt="0">
        <dgm:presLayoutVars>
          <dgm:dir/>
          <dgm:resizeHandles val="exact"/>
        </dgm:presLayoutVars>
      </dgm:prSet>
      <dgm:spPr/>
    </dgm:pt>
    <dgm:pt modelId="{252C0B29-C66F-466D-90DF-644D37D0FBE5}" type="pres">
      <dgm:prSet presAssocID="{4B58CEFF-5057-42CE-B726-4EDF8192F9A8}" presName="node" presStyleLbl="node1" presStyleIdx="0" presStyleCnt="6">
        <dgm:presLayoutVars>
          <dgm:bulletEnabled val="1"/>
        </dgm:presLayoutVars>
      </dgm:prSet>
      <dgm:spPr/>
    </dgm:pt>
    <dgm:pt modelId="{D02E90B8-8F2D-4FFC-BB44-955D6183457D}" type="pres">
      <dgm:prSet presAssocID="{0DE15B96-67FE-4F60-A596-72E2F8647DDF}" presName="sibTrans" presStyleCnt="0"/>
      <dgm:spPr/>
    </dgm:pt>
    <dgm:pt modelId="{833D0E1D-C510-4AAE-B483-20A1026BBDF8}" type="pres">
      <dgm:prSet presAssocID="{41463BF2-AC59-4E6B-A7F4-9704D6689250}" presName="node" presStyleLbl="node1" presStyleIdx="1" presStyleCnt="6">
        <dgm:presLayoutVars>
          <dgm:bulletEnabled val="1"/>
        </dgm:presLayoutVars>
      </dgm:prSet>
      <dgm:spPr/>
    </dgm:pt>
    <dgm:pt modelId="{3B98ADD3-F7EF-4BA0-925F-D119818857C9}" type="pres">
      <dgm:prSet presAssocID="{03860B95-689D-4656-8105-106F628DEEE2}" presName="sibTrans" presStyleCnt="0"/>
      <dgm:spPr/>
    </dgm:pt>
    <dgm:pt modelId="{7CE03E9A-9BAB-4FF2-8935-E6E152264242}" type="pres">
      <dgm:prSet presAssocID="{721C279F-AE8C-4FE7-8FA9-38111F7C1A3E}" presName="node" presStyleLbl="node1" presStyleIdx="2" presStyleCnt="6">
        <dgm:presLayoutVars>
          <dgm:bulletEnabled val="1"/>
        </dgm:presLayoutVars>
      </dgm:prSet>
      <dgm:spPr/>
    </dgm:pt>
    <dgm:pt modelId="{D4CE3100-D76C-4704-902A-DCF4C5616B3A}" type="pres">
      <dgm:prSet presAssocID="{D5809AFF-B530-4A9B-A073-286BBF875FAE}" presName="sibTrans" presStyleCnt="0"/>
      <dgm:spPr/>
    </dgm:pt>
    <dgm:pt modelId="{30CA41E9-F788-4232-A010-85D8C14C3B2C}" type="pres">
      <dgm:prSet presAssocID="{DA5BD844-D097-453E-BEEE-6216C685EF8F}" presName="node" presStyleLbl="node1" presStyleIdx="3" presStyleCnt="6">
        <dgm:presLayoutVars>
          <dgm:bulletEnabled val="1"/>
        </dgm:presLayoutVars>
      </dgm:prSet>
      <dgm:spPr/>
      <dgm:t>
        <a:bodyPr/>
        <a:lstStyle/>
        <a:p>
          <a:endParaRPr lang="en-US"/>
        </a:p>
      </dgm:t>
    </dgm:pt>
    <dgm:pt modelId="{04FA8A54-1146-487F-8487-BEBF1186A5E7}" type="pres">
      <dgm:prSet presAssocID="{668F1322-2910-43A5-A854-070C30B86B0A}" presName="sibTrans" presStyleCnt="0"/>
      <dgm:spPr/>
    </dgm:pt>
    <dgm:pt modelId="{93319F3F-19AD-402A-BA53-594F0E1298CA}" type="pres">
      <dgm:prSet presAssocID="{EEB12F31-3260-41DE-A6BA-822239FCC66A}" presName="node" presStyleLbl="node1" presStyleIdx="4" presStyleCnt="6">
        <dgm:presLayoutVars>
          <dgm:bulletEnabled val="1"/>
        </dgm:presLayoutVars>
      </dgm:prSet>
      <dgm:spPr/>
    </dgm:pt>
    <dgm:pt modelId="{F092D955-5232-4EFC-B642-93ECA21CC0AF}" type="pres">
      <dgm:prSet presAssocID="{98FCF86D-7C45-44E5-B2C0-2DC2E831B3F9}" presName="sibTrans" presStyleCnt="0"/>
      <dgm:spPr/>
    </dgm:pt>
    <dgm:pt modelId="{9B29D818-913B-4A4F-9483-7B49840EE34E}" type="pres">
      <dgm:prSet presAssocID="{F9101145-D1B9-44B3-AF1B-254BCEF1F3EB}" presName="node" presStyleLbl="node1" presStyleIdx="5" presStyleCnt="6">
        <dgm:presLayoutVars>
          <dgm:bulletEnabled val="1"/>
        </dgm:presLayoutVars>
      </dgm:prSet>
      <dgm:spPr/>
      <dgm:t>
        <a:bodyPr/>
        <a:lstStyle/>
        <a:p>
          <a:endParaRPr lang="en-US"/>
        </a:p>
      </dgm:t>
    </dgm:pt>
  </dgm:ptLst>
  <dgm:cxnLst>
    <dgm:cxn modelId="{D51DCD6A-A1F3-4FCC-99A3-464576C9F4F5}" type="presOf" srcId="{41463BF2-AC59-4E6B-A7F4-9704D6689250}" destId="{833D0E1D-C510-4AAE-B483-20A1026BBDF8}" srcOrd="0" destOrd="0" presId="urn:microsoft.com/office/officeart/2005/8/layout/default"/>
    <dgm:cxn modelId="{2B418587-E185-4436-BC65-22B6F318BF14}" srcId="{802479B2-16ED-4225-B615-4651D3905160}" destId="{41463BF2-AC59-4E6B-A7F4-9704D6689250}" srcOrd="1" destOrd="0" parTransId="{F5CA3A5E-4EB4-486C-B009-2D63551C9CAE}" sibTransId="{03860B95-689D-4656-8105-106F628DEEE2}"/>
    <dgm:cxn modelId="{5D45022E-3195-43F5-9FDF-E07BFFAD6897}" srcId="{802479B2-16ED-4225-B615-4651D3905160}" destId="{4B58CEFF-5057-42CE-B726-4EDF8192F9A8}" srcOrd="0" destOrd="0" parTransId="{31E669C2-5F53-405E-9464-1BDDB1B08614}" sibTransId="{0DE15B96-67FE-4F60-A596-72E2F8647DDF}"/>
    <dgm:cxn modelId="{E1994501-B3D1-4577-A268-33628509FE90}" type="presOf" srcId="{DA5BD844-D097-453E-BEEE-6216C685EF8F}" destId="{30CA41E9-F788-4232-A010-85D8C14C3B2C}" srcOrd="0" destOrd="0" presId="urn:microsoft.com/office/officeart/2005/8/layout/default"/>
    <dgm:cxn modelId="{345BAFEF-1B83-4E71-84BD-9BC483C7A003}" srcId="{802479B2-16ED-4225-B615-4651D3905160}" destId="{F9101145-D1B9-44B3-AF1B-254BCEF1F3EB}" srcOrd="5" destOrd="0" parTransId="{879BE1C0-B413-4E64-86BA-CC2CED34C85F}" sibTransId="{EF59DB7E-A729-437F-9F36-53F2749BE977}"/>
    <dgm:cxn modelId="{B89B3495-EA70-4B9A-86AC-CAFC2536FBEF}" srcId="{802479B2-16ED-4225-B615-4651D3905160}" destId="{DA5BD844-D097-453E-BEEE-6216C685EF8F}" srcOrd="3" destOrd="0" parTransId="{DD930E7A-7E21-493C-A6BC-3FF0F1343741}" sibTransId="{668F1322-2910-43A5-A854-070C30B86B0A}"/>
    <dgm:cxn modelId="{A8C24C14-7C02-4D3F-BC91-BDF8960B0B0B}" type="presOf" srcId="{721C279F-AE8C-4FE7-8FA9-38111F7C1A3E}" destId="{7CE03E9A-9BAB-4FF2-8935-E6E152264242}" srcOrd="0" destOrd="0" presId="urn:microsoft.com/office/officeart/2005/8/layout/default"/>
    <dgm:cxn modelId="{AB4A663C-1C1D-4F88-9CD7-0E6AAC68B884}" type="presOf" srcId="{F9101145-D1B9-44B3-AF1B-254BCEF1F3EB}" destId="{9B29D818-913B-4A4F-9483-7B49840EE34E}" srcOrd="0" destOrd="0" presId="urn:microsoft.com/office/officeart/2005/8/layout/default"/>
    <dgm:cxn modelId="{54C4CBEF-A362-4F4E-BEC7-8616038A6456}" type="presOf" srcId="{802479B2-16ED-4225-B615-4651D3905160}" destId="{955072B4-4818-4198-85BE-5E18E34BAA21}" srcOrd="0" destOrd="0" presId="urn:microsoft.com/office/officeart/2005/8/layout/default"/>
    <dgm:cxn modelId="{3EB02067-0505-4A4A-AA07-C42B9DDF442A}" srcId="{802479B2-16ED-4225-B615-4651D3905160}" destId="{EEB12F31-3260-41DE-A6BA-822239FCC66A}" srcOrd="4" destOrd="0" parTransId="{9DE65392-71B4-42BE-B19A-D218AFC6D1D1}" sibTransId="{98FCF86D-7C45-44E5-B2C0-2DC2E831B3F9}"/>
    <dgm:cxn modelId="{5628C6B9-23C3-4146-93CC-B19D75E0AF46}" type="presOf" srcId="{EEB12F31-3260-41DE-A6BA-822239FCC66A}" destId="{93319F3F-19AD-402A-BA53-594F0E1298CA}" srcOrd="0" destOrd="0" presId="urn:microsoft.com/office/officeart/2005/8/layout/default"/>
    <dgm:cxn modelId="{8EF8CA6F-112C-4839-9176-DE47AEB1D2B5}" type="presOf" srcId="{4B58CEFF-5057-42CE-B726-4EDF8192F9A8}" destId="{252C0B29-C66F-466D-90DF-644D37D0FBE5}" srcOrd="0" destOrd="0" presId="urn:microsoft.com/office/officeart/2005/8/layout/default"/>
    <dgm:cxn modelId="{35A5E632-569E-4F36-85CB-453DA65B1936}" srcId="{802479B2-16ED-4225-B615-4651D3905160}" destId="{721C279F-AE8C-4FE7-8FA9-38111F7C1A3E}" srcOrd="2" destOrd="0" parTransId="{9DD721A2-3035-4416-AD7C-FAFFAAD3AEF2}" sibTransId="{D5809AFF-B530-4A9B-A073-286BBF875FAE}"/>
    <dgm:cxn modelId="{682A43DC-F09D-4112-9EDA-8C4E05E0169E}" type="presParOf" srcId="{955072B4-4818-4198-85BE-5E18E34BAA21}" destId="{252C0B29-C66F-466D-90DF-644D37D0FBE5}" srcOrd="0" destOrd="0" presId="urn:microsoft.com/office/officeart/2005/8/layout/default"/>
    <dgm:cxn modelId="{E0C5E3E7-3DB6-4EC7-87AE-C20C918F11D7}" type="presParOf" srcId="{955072B4-4818-4198-85BE-5E18E34BAA21}" destId="{D02E90B8-8F2D-4FFC-BB44-955D6183457D}" srcOrd="1" destOrd="0" presId="urn:microsoft.com/office/officeart/2005/8/layout/default"/>
    <dgm:cxn modelId="{8EA689D1-E9CD-42AE-8763-A80F6DA04285}" type="presParOf" srcId="{955072B4-4818-4198-85BE-5E18E34BAA21}" destId="{833D0E1D-C510-4AAE-B483-20A1026BBDF8}" srcOrd="2" destOrd="0" presId="urn:microsoft.com/office/officeart/2005/8/layout/default"/>
    <dgm:cxn modelId="{733A05EC-CB16-422F-930B-09DECC7A8026}" type="presParOf" srcId="{955072B4-4818-4198-85BE-5E18E34BAA21}" destId="{3B98ADD3-F7EF-4BA0-925F-D119818857C9}" srcOrd="3" destOrd="0" presId="urn:microsoft.com/office/officeart/2005/8/layout/default"/>
    <dgm:cxn modelId="{D40DFAA5-D513-450F-89E8-F7E0C5F4D77B}" type="presParOf" srcId="{955072B4-4818-4198-85BE-5E18E34BAA21}" destId="{7CE03E9A-9BAB-4FF2-8935-E6E152264242}" srcOrd="4" destOrd="0" presId="urn:microsoft.com/office/officeart/2005/8/layout/default"/>
    <dgm:cxn modelId="{683E7A91-59B5-478D-92A1-5DBD424EB0A7}" type="presParOf" srcId="{955072B4-4818-4198-85BE-5E18E34BAA21}" destId="{D4CE3100-D76C-4704-902A-DCF4C5616B3A}" srcOrd="5" destOrd="0" presId="urn:microsoft.com/office/officeart/2005/8/layout/default"/>
    <dgm:cxn modelId="{60E19F36-DE7D-4981-9A28-3E426DD03A67}" type="presParOf" srcId="{955072B4-4818-4198-85BE-5E18E34BAA21}" destId="{30CA41E9-F788-4232-A010-85D8C14C3B2C}" srcOrd="6" destOrd="0" presId="urn:microsoft.com/office/officeart/2005/8/layout/default"/>
    <dgm:cxn modelId="{41B954E2-4F2C-458E-BC17-8106A62C2790}" type="presParOf" srcId="{955072B4-4818-4198-85BE-5E18E34BAA21}" destId="{04FA8A54-1146-487F-8487-BEBF1186A5E7}" srcOrd="7" destOrd="0" presId="urn:microsoft.com/office/officeart/2005/8/layout/default"/>
    <dgm:cxn modelId="{A4CAD54C-DD8B-4FBA-B20B-62C8ED1095A2}" type="presParOf" srcId="{955072B4-4818-4198-85BE-5E18E34BAA21}" destId="{93319F3F-19AD-402A-BA53-594F0E1298CA}" srcOrd="8" destOrd="0" presId="urn:microsoft.com/office/officeart/2005/8/layout/default"/>
    <dgm:cxn modelId="{39B06D7C-6528-4708-A6C8-C8060592D591}" type="presParOf" srcId="{955072B4-4818-4198-85BE-5E18E34BAA21}" destId="{F092D955-5232-4EFC-B642-93ECA21CC0AF}" srcOrd="9" destOrd="0" presId="urn:microsoft.com/office/officeart/2005/8/layout/default"/>
    <dgm:cxn modelId="{40B1A568-7235-4029-8450-449E49E18A09}" type="presParOf" srcId="{955072B4-4818-4198-85BE-5E18E34BAA21}" destId="{9B29D818-913B-4A4F-9483-7B49840EE34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General Guidelines</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rtl="0"/>
          <a:r>
            <a:rPr lang="en-US" dirty="0" smtClean="0"/>
            <a:t>Selected Response Items</a:t>
          </a:r>
          <a:endParaRPr lang="en-US" dirty="0"/>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dgm:spPr/>
      <dgm:t>
        <a:bodyPr/>
        <a:lstStyle/>
        <a:p>
          <a:pPr rtl="0"/>
          <a:r>
            <a:rPr lang="en-US" dirty="0" smtClean="0"/>
            <a:t>Constructed Response Items</a:t>
          </a:r>
          <a:endParaRPr lang="en-US"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pt>
    <dgm:pt modelId="{48E00EA9-4176-400D-A847-FA2727D2500A}" type="pres">
      <dgm:prSet presAssocID="{55B5F5A1-BD9A-44BC-B70A-F54CB5DAA777}" presName="horzOne" presStyleCnt="0"/>
      <dgm:spPr/>
    </dgm:pt>
    <dgm:pt modelId="{E5C38234-0DAD-4697-A381-3C979A3D1B37}" type="pres">
      <dgm:prSet presAssocID="{E8BEC087-582C-41CB-85F7-2F38EF4E6F1C}" presName="vertTwo" presStyleCnt="0"/>
      <dgm:spPr/>
    </dgm:pt>
    <dgm:pt modelId="{2A296EDD-C2DC-45B4-92E5-1E77167C04AE}" type="pres">
      <dgm:prSet presAssocID="{E8BEC087-582C-41CB-85F7-2F38EF4E6F1C}" presName="txTwo" presStyleLbl="node2" presStyleIdx="0" presStyleCnt="2">
        <dgm:presLayoutVars>
          <dgm:chPref val="3"/>
        </dgm:presLayoutVars>
      </dgm:prSet>
      <dgm:spPr/>
      <dgm:t>
        <a:bodyPr/>
        <a:lstStyle/>
        <a:p>
          <a:endParaRPr lang="en-US"/>
        </a:p>
      </dgm:t>
    </dgm:pt>
    <dgm:pt modelId="{38A2BF7F-6844-4E8A-BA0B-37446DE105CE}" type="pres">
      <dgm:prSet presAssocID="{E8BEC087-582C-41CB-85F7-2F38EF4E6F1C}" presName="horzTwo" presStyleCnt="0"/>
      <dgm:spPr/>
    </dgm:pt>
    <dgm:pt modelId="{451BA5B2-67E9-43D2-8503-362880B50A25}" type="pres">
      <dgm:prSet presAssocID="{6C51EE6D-EA05-4EEB-BB01-98E83FD69EE3}" presName="sibSpaceTwo" presStyleCnt="0"/>
      <dgm:spPr/>
    </dgm:pt>
    <dgm:pt modelId="{397D1CA7-8307-463B-BC0D-88EAA74DAFAD}" type="pres">
      <dgm:prSet presAssocID="{F72C76D6-1260-4915-8F2D-F5F5C65A7DA6}" presName="vertTwo" presStyleCnt="0"/>
      <dgm:spPr/>
    </dgm:pt>
    <dgm:pt modelId="{8CB834EA-6875-4F6F-867B-B11EEA32747B}" type="pres">
      <dgm:prSet presAssocID="{F72C76D6-1260-4915-8F2D-F5F5C65A7DA6}" presName="txTwo" presStyleLbl="node2" presStyleIdx="1" presStyleCnt="2">
        <dgm:presLayoutVars>
          <dgm:chPref val="3"/>
        </dgm:presLayoutVars>
      </dgm:prSet>
      <dgm:spPr/>
      <dgm:t>
        <a:bodyPr/>
        <a:lstStyle/>
        <a:p>
          <a:endParaRPr lang="en-US"/>
        </a:p>
      </dgm:t>
    </dgm:pt>
    <dgm:pt modelId="{4AB61B7B-AC11-4EA5-94C2-F1A086C915AA}" type="pres">
      <dgm:prSet presAssocID="{F72C76D6-1260-4915-8F2D-F5F5C65A7DA6}" presName="horzTwo" presStyleCnt="0"/>
      <dgm:spPr/>
    </dgm:pt>
  </dgm:ptLst>
  <dgm:cxnLst>
    <dgm:cxn modelId="{478B3E1C-1F06-45CB-80DE-F35AB00153D8}" srcId="{55B5F5A1-BD9A-44BC-B70A-F54CB5DAA777}" destId="{F72C76D6-1260-4915-8F2D-F5F5C65A7DA6}" srcOrd="1" destOrd="0" parTransId="{D524FFE4-3E3D-460D-AF26-4EC067AF1B44}" sibTransId="{22ED7278-DC17-45AE-AFA9-15E46089157E}"/>
    <dgm:cxn modelId="{B85D60DB-9803-4433-9538-9186AFA1E8EB}" type="presOf" srcId="{F72C76D6-1260-4915-8F2D-F5F5C65A7DA6}" destId="{8CB834EA-6875-4F6F-867B-B11EEA32747B}" srcOrd="0" destOrd="0" presId="urn:microsoft.com/office/officeart/2005/8/layout/hierarchy4"/>
    <dgm:cxn modelId="{50CA5011-8AD6-4DF5-8A83-D68AD6452CD0}" type="presOf" srcId="{55B5F5A1-BD9A-44BC-B70A-F54CB5DAA777}" destId="{A2430544-C8DC-4F85-AFD2-B2BE0C613F1C}" srcOrd="0" destOrd="0" presId="urn:microsoft.com/office/officeart/2005/8/layout/hierarchy4"/>
    <dgm:cxn modelId="{9DF73917-A8B4-4292-B465-0CE4C148C1D4}" type="presOf" srcId="{E8BEC087-582C-41CB-85F7-2F38EF4E6F1C}" destId="{2A296EDD-C2DC-45B4-92E5-1E77167C04AE}" srcOrd="0" destOrd="0" presId="urn:microsoft.com/office/officeart/2005/8/layout/hierarchy4"/>
    <dgm:cxn modelId="{E23FB4D1-48CD-492A-90EF-11733D17E5CA}" type="presOf" srcId="{ACEC38E8-2AA3-4068-8205-644400F035C1}" destId="{2164C4A8-E082-42C8-A3B3-17CDD76A78B8}" srcOrd="0" destOrd="0" presId="urn:microsoft.com/office/officeart/2005/8/layout/hierarchy4"/>
    <dgm:cxn modelId="{165E4EE5-ABF5-4884-AB09-2FA8B18AC37F}" srcId="{ACEC38E8-2AA3-4068-8205-644400F035C1}" destId="{55B5F5A1-BD9A-44BC-B70A-F54CB5DAA777}" srcOrd="0" destOrd="0" parTransId="{EE71E616-4C12-4EDB-959D-8597AAF8DB28}" sibTransId="{FB578D55-54CE-4622-93A5-E28DB207422E}"/>
    <dgm:cxn modelId="{0D5358BF-C7F4-4B11-9F72-216BD23A2406}" srcId="{55B5F5A1-BD9A-44BC-B70A-F54CB5DAA777}" destId="{E8BEC087-582C-41CB-85F7-2F38EF4E6F1C}" srcOrd="0" destOrd="0" parTransId="{80F4FA0F-0BCF-453A-BE23-C224E519E442}" sibTransId="{6C51EE6D-EA05-4EEB-BB01-98E83FD69EE3}"/>
    <dgm:cxn modelId="{D4438AB7-94E5-4A1D-AC62-203B3D5DBF65}" type="presParOf" srcId="{2164C4A8-E082-42C8-A3B3-17CDD76A78B8}" destId="{377C167D-A2D8-4620-AE7E-B0F8E93FA7A3}" srcOrd="0" destOrd="0" presId="urn:microsoft.com/office/officeart/2005/8/layout/hierarchy4"/>
    <dgm:cxn modelId="{54D2142E-7FEF-4BC5-AC9E-AA5D8B0CB11C}" type="presParOf" srcId="{377C167D-A2D8-4620-AE7E-B0F8E93FA7A3}" destId="{A2430544-C8DC-4F85-AFD2-B2BE0C613F1C}" srcOrd="0" destOrd="0" presId="urn:microsoft.com/office/officeart/2005/8/layout/hierarchy4"/>
    <dgm:cxn modelId="{046E1855-632F-4D20-A4EE-6755F57F78B0}" type="presParOf" srcId="{377C167D-A2D8-4620-AE7E-B0F8E93FA7A3}" destId="{38FCA86D-5A06-46E0-B6EB-A7DDFA37CD7D}" srcOrd="1" destOrd="0" presId="urn:microsoft.com/office/officeart/2005/8/layout/hierarchy4"/>
    <dgm:cxn modelId="{1BA6A389-EC9A-4696-B606-939C6AF95047}" type="presParOf" srcId="{377C167D-A2D8-4620-AE7E-B0F8E93FA7A3}" destId="{48E00EA9-4176-400D-A847-FA2727D2500A}" srcOrd="2" destOrd="0" presId="urn:microsoft.com/office/officeart/2005/8/layout/hierarchy4"/>
    <dgm:cxn modelId="{56A1ED44-D730-4EE7-8A35-2ABDBA2D0D62}" type="presParOf" srcId="{48E00EA9-4176-400D-A847-FA2727D2500A}" destId="{E5C38234-0DAD-4697-A381-3C979A3D1B37}" srcOrd="0" destOrd="0" presId="urn:microsoft.com/office/officeart/2005/8/layout/hierarchy4"/>
    <dgm:cxn modelId="{353CA3C0-2675-4A2E-8C51-E93F69BD3D52}" type="presParOf" srcId="{E5C38234-0DAD-4697-A381-3C979A3D1B37}" destId="{2A296EDD-C2DC-45B4-92E5-1E77167C04AE}" srcOrd="0" destOrd="0" presId="urn:microsoft.com/office/officeart/2005/8/layout/hierarchy4"/>
    <dgm:cxn modelId="{8B107EC2-97D6-4101-8EB6-0BBB1154DE24}" type="presParOf" srcId="{E5C38234-0DAD-4697-A381-3C979A3D1B37}" destId="{38A2BF7F-6844-4E8A-BA0B-37446DE105CE}" srcOrd="1" destOrd="0" presId="urn:microsoft.com/office/officeart/2005/8/layout/hierarchy4"/>
    <dgm:cxn modelId="{FDFD1A4B-FCBC-42A8-9B33-4815066C4409}" type="presParOf" srcId="{48E00EA9-4176-400D-A847-FA2727D2500A}" destId="{451BA5B2-67E9-43D2-8503-362880B50A25}" srcOrd="1" destOrd="0" presId="urn:microsoft.com/office/officeart/2005/8/layout/hierarchy4"/>
    <dgm:cxn modelId="{B30F1EA5-8349-4192-B8BD-072480B65903}" type="presParOf" srcId="{48E00EA9-4176-400D-A847-FA2727D2500A}" destId="{397D1CA7-8307-463B-BC0D-88EAA74DAFAD}" srcOrd="2" destOrd="0" presId="urn:microsoft.com/office/officeart/2005/8/layout/hierarchy4"/>
    <dgm:cxn modelId="{628F4D4A-B1A8-4863-8CE0-DD29F3FBA4CD}" type="presParOf" srcId="{397D1CA7-8307-463B-BC0D-88EAA74DAFAD}" destId="{8CB834EA-6875-4F6F-867B-B11EEA32747B}" srcOrd="0" destOrd="0" presId="urn:microsoft.com/office/officeart/2005/8/layout/hierarchy4"/>
    <dgm:cxn modelId="{BBDAD5EC-FA8D-408C-BD24-7BA7273A0DD4}" type="presParOf" srcId="{397D1CA7-8307-463B-BC0D-88EAA74DAFAD}" destId="{4AB61B7B-AC11-4EA5-94C2-F1A086C915A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DD4197E-3542-4B21-BE37-69B9E860190B}" type="doc">
      <dgm:prSet loTypeId="urn:microsoft.com/office/officeart/2005/8/layout/hList1" loCatId="list" qsTypeId="urn:microsoft.com/office/officeart/2005/8/quickstyle/simple5" qsCatId="simple" csTypeId="urn:microsoft.com/office/officeart/2005/8/colors/colorful1" csCatId="colorful"/>
      <dgm:spPr/>
      <dgm:t>
        <a:bodyPr/>
        <a:lstStyle/>
        <a:p>
          <a:endParaRPr lang="en-US"/>
        </a:p>
      </dgm:t>
    </dgm:pt>
    <dgm:pt modelId="{18DF9B89-73D5-4889-B3CB-D80AC75D2E19}">
      <dgm:prSet/>
      <dgm:spPr/>
      <dgm:t>
        <a:bodyPr/>
        <a:lstStyle/>
        <a:p>
          <a:pPr rtl="0"/>
          <a:r>
            <a:rPr lang="en-US" baseline="0" smtClean="0"/>
            <a:t>Advantages</a:t>
          </a:r>
          <a:endParaRPr lang="en-US"/>
        </a:p>
      </dgm:t>
    </dgm:pt>
    <dgm:pt modelId="{300D5657-ADE8-459F-B47F-344660AE90DA}" type="parTrans" cxnId="{9315870D-95E7-4902-BDC0-69A7BADE01B9}">
      <dgm:prSet/>
      <dgm:spPr/>
      <dgm:t>
        <a:bodyPr/>
        <a:lstStyle/>
        <a:p>
          <a:endParaRPr lang="en-US"/>
        </a:p>
      </dgm:t>
    </dgm:pt>
    <dgm:pt modelId="{FA095C49-9002-43F2-B4D5-F35A3B619D85}" type="sibTrans" cxnId="{9315870D-95E7-4902-BDC0-69A7BADE01B9}">
      <dgm:prSet/>
      <dgm:spPr/>
      <dgm:t>
        <a:bodyPr/>
        <a:lstStyle/>
        <a:p>
          <a:endParaRPr lang="en-US"/>
        </a:p>
      </dgm:t>
    </dgm:pt>
    <dgm:pt modelId="{E550753F-6775-4339-B614-B4CAB37D6FC0}">
      <dgm:prSet/>
      <dgm:spPr/>
      <dgm:t>
        <a:bodyPr/>
        <a:lstStyle/>
        <a:p>
          <a:pPr rtl="0"/>
          <a:r>
            <a:rPr lang="en-US" baseline="0" smtClean="0"/>
            <a:t>Can measure a variety of objectives</a:t>
          </a:r>
          <a:endParaRPr lang="en-US"/>
        </a:p>
      </dgm:t>
    </dgm:pt>
    <dgm:pt modelId="{DA989FFF-3263-4806-8EA7-F0EED957904F}" type="parTrans" cxnId="{4C0DF81F-C488-4378-80A6-20E753E72F91}">
      <dgm:prSet/>
      <dgm:spPr/>
      <dgm:t>
        <a:bodyPr/>
        <a:lstStyle/>
        <a:p>
          <a:endParaRPr lang="en-US"/>
        </a:p>
      </dgm:t>
    </dgm:pt>
    <dgm:pt modelId="{1A43232C-2358-4928-8F9A-1D0319846B76}" type="sibTrans" cxnId="{4C0DF81F-C488-4378-80A6-20E753E72F91}">
      <dgm:prSet/>
      <dgm:spPr/>
      <dgm:t>
        <a:bodyPr/>
        <a:lstStyle/>
        <a:p>
          <a:endParaRPr lang="en-US"/>
        </a:p>
      </dgm:t>
    </dgm:pt>
    <dgm:pt modelId="{C489A464-759D-42E4-A8FD-1B164534E8F2}">
      <dgm:prSet/>
      <dgm:spPr/>
      <dgm:t>
        <a:bodyPr/>
        <a:lstStyle/>
        <a:p>
          <a:pPr rtl="0"/>
          <a:r>
            <a:rPr lang="en-US" baseline="0" smtClean="0"/>
            <a:t>Easy to score</a:t>
          </a:r>
          <a:endParaRPr lang="en-US"/>
        </a:p>
      </dgm:t>
    </dgm:pt>
    <dgm:pt modelId="{72735CDF-EDD5-457F-881E-CBCF91FADC74}" type="parTrans" cxnId="{9AAEA07B-8420-44EB-BBBB-D0CA65E0D6A0}">
      <dgm:prSet/>
      <dgm:spPr/>
      <dgm:t>
        <a:bodyPr/>
        <a:lstStyle/>
        <a:p>
          <a:endParaRPr lang="en-US"/>
        </a:p>
      </dgm:t>
    </dgm:pt>
    <dgm:pt modelId="{47CA645B-9866-417C-B837-492A027E638B}" type="sibTrans" cxnId="{9AAEA07B-8420-44EB-BBBB-D0CA65E0D6A0}">
      <dgm:prSet/>
      <dgm:spPr/>
      <dgm:t>
        <a:bodyPr/>
        <a:lstStyle/>
        <a:p>
          <a:endParaRPr lang="en-US"/>
        </a:p>
      </dgm:t>
    </dgm:pt>
    <dgm:pt modelId="{2C68D24E-D33B-45ED-98DC-701EC05483BC}">
      <dgm:prSet/>
      <dgm:spPr/>
      <dgm:t>
        <a:bodyPr/>
        <a:lstStyle/>
        <a:p>
          <a:pPr rtl="0"/>
          <a:r>
            <a:rPr lang="en-US" baseline="0" dirty="0" smtClean="0"/>
            <a:t>Can cover lots of material efficiently</a:t>
          </a:r>
          <a:endParaRPr lang="en-US" dirty="0"/>
        </a:p>
      </dgm:t>
    </dgm:pt>
    <dgm:pt modelId="{4EF70422-DC10-4F88-815D-B044303BF1E8}" type="parTrans" cxnId="{BA9E69E0-578F-44BF-9CD1-F251E4C77794}">
      <dgm:prSet/>
      <dgm:spPr/>
      <dgm:t>
        <a:bodyPr/>
        <a:lstStyle/>
        <a:p>
          <a:endParaRPr lang="en-US"/>
        </a:p>
      </dgm:t>
    </dgm:pt>
    <dgm:pt modelId="{EB4307EF-0A96-42A1-AB65-F87C19B55BBA}" type="sibTrans" cxnId="{BA9E69E0-578F-44BF-9CD1-F251E4C77794}">
      <dgm:prSet/>
      <dgm:spPr/>
      <dgm:t>
        <a:bodyPr/>
        <a:lstStyle/>
        <a:p>
          <a:endParaRPr lang="en-US"/>
        </a:p>
      </dgm:t>
    </dgm:pt>
    <dgm:pt modelId="{0B08FBAE-00CA-4BB8-965A-17088A7C62CB}">
      <dgm:prSet/>
      <dgm:spPr/>
      <dgm:t>
        <a:bodyPr/>
        <a:lstStyle/>
        <a:p>
          <a:pPr rtl="0"/>
          <a:r>
            <a:rPr lang="en-US" baseline="0" smtClean="0"/>
            <a:t>Carefully crafted distracters can provide diagnostic information</a:t>
          </a:r>
          <a:endParaRPr lang="en-US"/>
        </a:p>
      </dgm:t>
    </dgm:pt>
    <dgm:pt modelId="{C2CE675F-3491-4712-8D1D-CE5D8A09D268}" type="parTrans" cxnId="{B887DD1C-9944-49C4-9DF0-E900C2031B6E}">
      <dgm:prSet/>
      <dgm:spPr/>
      <dgm:t>
        <a:bodyPr/>
        <a:lstStyle/>
        <a:p>
          <a:endParaRPr lang="en-US"/>
        </a:p>
      </dgm:t>
    </dgm:pt>
    <dgm:pt modelId="{B2B8E4C6-6873-47DA-A2CF-DFC7629BF792}" type="sibTrans" cxnId="{B887DD1C-9944-49C4-9DF0-E900C2031B6E}">
      <dgm:prSet/>
      <dgm:spPr/>
      <dgm:t>
        <a:bodyPr/>
        <a:lstStyle/>
        <a:p>
          <a:endParaRPr lang="en-US"/>
        </a:p>
      </dgm:t>
    </dgm:pt>
    <dgm:pt modelId="{FAE0E297-0696-4E22-9B6A-2E6BCE9F2DE7}">
      <dgm:prSet/>
      <dgm:spPr/>
      <dgm:t>
        <a:bodyPr/>
        <a:lstStyle/>
        <a:p>
          <a:pPr rtl="0"/>
          <a:r>
            <a:rPr lang="en-US" baseline="0" smtClean="0"/>
            <a:t>Disadvantages</a:t>
          </a:r>
          <a:endParaRPr lang="en-US"/>
        </a:p>
      </dgm:t>
    </dgm:pt>
    <dgm:pt modelId="{72C9B9FD-4F24-4134-8993-7355611D131F}" type="parTrans" cxnId="{C7EE9C62-2828-4860-8EEF-B427E16AB9CA}">
      <dgm:prSet/>
      <dgm:spPr/>
      <dgm:t>
        <a:bodyPr/>
        <a:lstStyle/>
        <a:p>
          <a:endParaRPr lang="en-US"/>
        </a:p>
      </dgm:t>
    </dgm:pt>
    <dgm:pt modelId="{A3BEE425-A464-4BA9-ADD4-5588ECCB629D}" type="sibTrans" cxnId="{C7EE9C62-2828-4860-8EEF-B427E16AB9CA}">
      <dgm:prSet/>
      <dgm:spPr/>
      <dgm:t>
        <a:bodyPr/>
        <a:lstStyle/>
        <a:p>
          <a:endParaRPr lang="en-US"/>
        </a:p>
      </dgm:t>
    </dgm:pt>
    <dgm:pt modelId="{9BA23745-1EA3-4CEC-A261-4D3E2E932448}">
      <dgm:prSet/>
      <dgm:spPr/>
      <dgm:t>
        <a:bodyPr/>
        <a:lstStyle/>
        <a:p>
          <a:pPr rtl="0"/>
          <a:r>
            <a:rPr lang="en-US" baseline="0" smtClean="0"/>
            <a:t>Multiple-guess</a:t>
          </a:r>
          <a:endParaRPr lang="en-US"/>
        </a:p>
      </dgm:t>
    </dgm:pt>
    <dgm:pt modelId="{CCDC8BA8-FCE9-4677-B3E8-FA221B2A410B}" type="parTrans" cxnId="{991F9875-A6DB-41D2-89E8-9089EE5424B5}">
      <dgm:prSet/>
      <dgm:spPr/>
      <dgm:t>
        <a:bodyPr/>
        <a:lstStyle/>
        <a:p>
          <a:endParaRPr lang="en-US"/>
        </a:p>
      </dgm:t>
    </dgm:pt>
    <dgm:pt modelId="{0842EADD-7349-46A8-95AC-FBAE957B50ED}" type="sibTrans" cxnId="{991F9875-A6DB-41D2-89E8-9089EE5424B5}">
      <dgm:prSet/>
      <dgm:spPr/>
      <dgm:t>
        <a:bodyPr/>
        <a:lstStyle/>
        <a:p>
          <a:endParaRPr lang="en-US"/>
        </a:p>
      </dgm:t>
    </dgm:pt>
    <dgm:pt modelId="{B518277C-62AA-4025-92A3-9BF8090AA42C}">
      <dgm:prSet/>
      <dgm:spPr/>
      <dgm:t>
        <a:bodyPr/>
        <a:lstStyle/>
        <a:p>
          <a:pPr rtl="0"/>
          <a:r>
            <a:rPr lang="en-US" baseline="0" smtClean="0"/>
            <a:t>Can be difficult to identify plausible distractors</a:t>
          </a:r>
          <a:endParaRPr lang="en-US"/>
        </a:p>
      </dgm:t>
    </dgm:pt>
    <dgm:pt modelId="{E1E72D66-03FA-43AA-9D4F-E044AD0D88F7}" type="parTrans" cxnId="{244E9FB9-455A-4B81-A727-B70865FDE697}">
      <dgm:prSet/>
      <dgm:spPr/>
      <dgm:t>
        <a:bodyPr/>
        <a:lstStyle/>
        <a:p>
          <a:endParaRPr lang="en-US"/>
        </a:p>
      </dgm:t>
    </dgm:pt>
    <dgm:pt modelId="{7D1B0B7A-2CB7-4A33-9842-2C37FC576AF5}" type="sibTrans" cxnId="{244E9FB9-455A-4B81-A727-B70865FDE697}">
      <dgm:prSet/>
      <dgm:spPr/>
      <dgm:t>
        <a:bodyPr/>
        <a:lstStyle/>
        <a:p>
          <a:endParaRPr lang="en-US"/>
        </a:p>
      </dgm:t>
    </dgm:pt>
    <dgm:pt modelId="{4B49AFB5-A20B-4886-ADDD-965D04FE7A60}" type="pres">
      <dgm:prSet presAssocID="{BDD4197E-3542-4B21-BE37-69B9E860190B}" presName="Name0" presStyleCnt="0">
        <dgm:presLayoutVars>
          <dgm:dir/>
          <dgm:animLvl val="lvl"/>
          <dgm:resizeHandles val="exact"/>
        </dgm:presLayoutVars>
      </dgm:prSet>
      <dgm:spPr/>
      <dgm:t>
        <a:bodyPr/>
        <a:lstStyle/>
        <a:p>
          <a:endParaRPr lang="en-US"/>
        </a:p>
      </dgm:t>
    </dgm:pt>
    <dgm:pt modelId="{13106FB6-25D5-4D21-A936-9A29EB98479A}" type="pres">
      <dgm:prSet presAssocID="{18DF9B89-73D5-4889-B3CB-D80AC75D2E19}" presName="composite" presStyleCnt="0"/>
      <dgm:spPr/>
    </dgm:pt>
    <dgm:pt modelId="{73CB77F1-214B-4DD4-BED8-EF981928E9DD}" type="pres">
      <dgm:prSet presAssocID="{18DF9B89-73D5-4889-B3CB-D80AC75D2E19}" presName="parTx" presStyleLbl="alignNode1" presStyleIdx="0" presStyleCnt="2">
        <dgm:presLayoutVars>
          <dgm:chMax val="0"/>
          <dgm:chPref val="0"/>
          <dgm:bulletEnabled val="1"/>
        </dgm:presLayoutVars>
      </dgm:prSet>
      <dgm:spPr/>
      <dgm:t>
        <a:bodyPr/>
        <a:lstStyle/>
        <a:p>
          <a:endParaRPr lang="en-US"/>
        </a:p>
      </dgm:t>
    </dgm:pt>
    <dgm:pt modelId="{19FBC86E-2A67-4381-B692-0B237F1ED59D}" type="pres">
      <dgm:prSet presAssocID="{18DF9B89-73D5-4889-B3CB-D80AC75D2E19}" presName="desTx" presStyleLbl="alignAccFollowNode1" presStyleIdx="0" presStyleCnt="2">
        <dgm:presLayoutVars>
          <dgm:bulletEnabled val="1"/>
        </dgm:presLayoutVars>
      </dgm:prSet>
      <dgm:spPr/>
      <dgm:t>
        <a:bodyPr/>
        <a:lstStyle/>
        <a:p>
          <a:endParaRPr lang="en-US"/>
        </a:p>
      </dgm:t>
    </dgm:pt>
    <dgm:pt modelId="{C19C139B-6B69-4656-B1BF-1052DF9D298A}" type="pres">
      <dgm:prSet presAssocID="{FA095C49-9002-43F2-B4D5-F35A3B619D85}" presName="space" presStyleCnt="0"/>
      <dgm:spPr/>
    </dgm:pt>
    <dgm:pt modelId="{FE9A9419-56B5-488A-B225-7FE48CF220E9}" type="pres">
      <dgm:prSet presAssocID="{FAE0E297-0696-4E22-9B6A-2E6BCE9F2DE7}" presName="composite" presStyleCnt="0"/>
      <dgm:spPr/>
    </dgm:pt>
    <dgm:pt modelId="{26C9AC90-7850-4E21-8F35-84615FA67BF3}" type="pres">
      <dgm:prSet presAssocID="{FAE0E297-0696-4E22-9B6A-2E6BCE9F2DE7}" presName="parTx" presStyleLbl="alignNode1" presStyleIdx="1" presStyleCnt="2">
        <dgm:presLayoutVars>
          <dgm:chMax val="0"/>
          <dgm:chPref val="0"/>
          <dgm:bulletEnabled val="1"/>
        </dgm:presLayoutVars>
      </dgm:prSet>
      <dgm:spPr/>
      <dgm:t>
        <a:bodyPr/>
        <a:lstStyle/>
        <a:p>
          <a:endParaRPr lang="en-US"/>
        </a:p>
      </dgm:t>
    </dgm:pt>
    <dgm:pt modelId="{5BD2221E-C825-43C7-9B5C-25B17C5C8311}" type="pres">
      <dgm:prSet presAssocID="{FAE0E297-0696-4E22-9B6A-2E6BCE9F2DE7}" presName="desTx" presStyleLbl="alignAccFollowNode1" presStyleIdx="1" presStyleCnt="2">
        <dgm:presLayoutVars>
          <dgm:bulletEnabled val="1"/>
        </dgm:presLayoutVars>
      </dgm:prSet>
      <dgm:spPr/>
      <dgm:t>
        <a:bodyPr/>
        <a:lstStyle/>
        <a:p>
          <a:endParaRPr lang="en-US"/>
        </a:p>
      </dgm:t>
    </dgm:pt>
  </dgm:ptLst>
  <dgm:cxnLst>
    <dgm:cxn modelId="{2279435F-FDAC-4C6A-B3CF-945189F92597}" type="presOf" srcId="{9BA23745-1EA3-4CEC-A261-4D3E2E932448}" destId="{5BD2221E-C825-43C7-9B5C-25B17C5C8311}" srcOrd="0" destOrd="0" presId="urn:microsoft.com/office/officeart/2005/8/layout/hList1"/>
    <dgm:cxn modelId="{991F9875-A6DB-41D2-89E8-9089EE5424B5}" srcId="{FAE0E297-0696-4E22-9B6A-2E6BCE9F2DE7}" destId="{9BA23745-1EA3-4CEC-A261-4D3E2E932448}" srcOrd="0" destOrd="0" parTransId="{CCDC8BA8-FCE9-4677-B3E8-FA221B2A410B}" sibTransId="{0842EADD-7349-46A8-95AC-FBAE957B50ED}"/>
    <dgm:cxn modelId="{F2DB07DB-49C1-4C76-8DE0-861CA786AF06}" type="presOf" srcId="{0B08FBAE-00CA-4BB8-965A-17088A7C62CB}" destId="{19FBC86E-2A67-4381-B692-0B237F1ED59D}" srcOrd="0" destOrd="3" presId="urn:microsoft.com/office/officeart/2005/8/layout/hList1"/>
    <dgm:cxn modelId="{C7EE9C62-2828-4860-8EEF-B427E16AB9CA}" srcId="{BDD4197E-3542-4B21-BE37-69B9E860190B}" destId="{FAE0E297-0696-4E22-9B6A-2E6BCE9F2DE7}" srcOrd="1" destOrd="0" parTransId="{72C9B9FD-4F24-4134-8993-7355611D131F}" sibTransId="{A3BEE425-A464-4BA9-ADD4-5588ECCB629D}"/>
    <dgm:cxn modelId="{94273AFB-D052-498A-A583-CF70A50C389E}" type="presOf" srcId="{BDD4197E-3542-4B21-BE37-69B9E860190B}" destId="{4B49AFB5-A20B-4886-ADDD-965D04FE7A60}" srcOrd="0" destOrd="0" presId="urn:microsoft.com/office/officeart/2005/8/layout/hList1"/>
    <dgm:cxn modelId="{4C0DF81F-C488-4378-80A6-20E753E72F91}" srcId="{18DF9B89-73D5-4889-B3CB-D80AC75D2E19}" destId="{E550753F-6775-4339-B614-B4CAB37D6FC0}" srcOrd="0" destOrd="0" parTransId="{DA989FFF-3263-4806-8EA7-F0EED957904F}" sibTransId="{1A43232C-2358-4928-8F9A-1D0319846B76}"/>
    <dgm:cxn modelId="{D8F8FF61-3349-47C5-BEF2-2ED5D7F2FF4B}" type="presOf" srcId="{B518277C-62AA-4025-92A3-9BF8090AA42C}" destId="{5BD2221E-C825-43C7-9B5C-25B17C5C8311}" srcOrd="0" destOrd="1" presId="urn:microsoft.com/office/officeart/2005/8/layout/hList1"/>
    <dgm:cxn modelId="{32FFBEA2-2DFC-495F-AB80-A835286CC630}" type="presOf" srcId="{E550753F-6775-4339-B614-B4CAB37D6FC0}" destId="{19FBC86E-2A67-4381-B692-0B237F1ED59D}" srcOrd="0" destOrd="0" presId="urn:microsoft.com/office/officeart/2005/8/layout/hList1"/>
    <dgm:cxn modelId="{7E8FA55E-7155-48B4-B52E-78C538D2F2D2}" type="presOf" srcId="{18DF9B89-73D5-4889-B3CB-D80AC75D2E19}" destId="{73CB77F1-214B-4DD4-BED8-EF981928E9DD}" srcOrd="0" destOrd="0" presId="urn:microsoft.com/office/officeart/2005/8/layout/hList1"/>
    <dgm:cxn modelId="{BA9E69E0-578F-44BF-9CD1-F251E4C77794}" srcId="{18DF9B89-73D5-4889-B3CB-D80AC75D2E19}" destId="{2C68D24E-D33B-45ED-98DC-701EC05483BC}" srcOrd="2" destOrd="0" parTransId="{4EF70422-DC10-4F88-815D-B044303BF1E8}" sibTransId="{EB4307EF-0A96-42A1-AB65-F87C19B55BBA}"/>
    <dgm:cxn modelId="{8591BD96-FB82-46F9-8BBB-AE7EFE37DAE2}" type="presOf" srcId="{FAE0E297-0696-4E22-9B6A-2E6BCE9F2DE7}" destId="{26C9AC90-7850-4E21-8F35-84615FA67BF3}" srcOrd="0" destOrd="0" presId="urn:microsoft.com/office/officeart/2005/8/layout/hList1"/>
    <dgm:cxn modelId="{244E9FB9-455A-4B81-A727-B70865FDE697}" srcId="{FAE0E297-0696-4E22-9B6A-2E6BCE9F2DE7}" destId="{B518277C-62AA-4025-92A3-9BF8090AA42C}" srcOrd="1" destOrd="0" parTransId="{E1E72D66-03FA-43AA-9D4F-E044AD0D88F7}" sibTransId="{7D1B0B7A-2CB7-4A33-9842-2C37FC576AF5}"/>
    <dgm:cxn modelId="{9315870D-95E7-4902-BDC0-69A7BADE01B9}" srcId="{BDD4197E-3542-4B21-BE37-69B9E860190B}" destId="{18DF9B89-73D5-4889-B3CB-D80AC75D2E19}" srcOrd="0" destOrd="0" parTransId="{300D5657-ADE8-459F-B47F-344660AE90DA}" sibTransId="{FA095C49-9002-43F2-B4D5-F35A3B619D85}"/>
    <dgm:cxn modelId="{6FF222E7-DA92-4002-95D6-C32CB819469A}" type="presOf" srcId="{C489A464-759D-42E4-A8FD-1B164534E8F2}" destId="{19FBC86E-2A67-4381-B692-0B237F1ED59D}" srcOrd="0" destOrd="1" presId="urn:microsoft.com/office/officeart/2005/8/layout/hList1"/>
    <dgm:cxn modelId="{B887DD1C-9944-49C4-9DF0-E900C2031B6E}" srcId="{18DF9B89-73D5-4889-B3CB-D80AC75D2E19}" destId="{0B08FBAE-00CA-4BB8-965A-17088A7C62CB}" srcOrd="3" destOrd="0" parTransId="{C2CE675F-3491-4712-8D1D-CE5D8A09D268}" sibTransId="{B2B8E4C6-6873-47DA-A2CF-DFC7629BF792}"/>
    <dgm:cxn modelId="{74EF020D-7A2B-460E-A27A-8CBEAC6435FF}" type="presOf" srcId="{2C68D24E-D33B-45ED-98DC-701EC05483BC}" destId="{19FBC86E-2A67-4381-B692-0B237F1ED59D}" srcOrd="0" destOrd="2" presId="urn:microsoft.com/office/officeart/2005/8/layout/hList1"/>
    <dgm:cxn modelId="{9AAEA07B-8420-44EB-BBBB-D0CA65E0D6A0}" srcId="{18DF9B89-73D5-4889-B3CB-D80AC75D2E19}" destId="{C489A464-759D-42E4-A8FD-1B164534E8F2}" srcOrd="1" destOrd="0" parTransId="{72735CDF-EDD5-457F-881E-CBCF91FADC74}" sibTransId="{47CA645B-9866-417C-B837-492A027E638B}"/>
    <dgm:cxn modelId="{4DD3AAE0-B66A-4C0F-8EC6-2F94E20D97A8}" type="presParOf" srcId="{4B49AFB5-A20B-4886-ADDD-965D04FE7A60}" destId="{13106FB6-25D5-4D21-A936-9A29EB98479A}" srcOrd="0" destOrd="0" presId="urn:microsoft.com/office/officeart/2005/8/layout/hList1"/>
    <dgm:cxn modelId="{8A36C6EE-0E8A-4168-BDC7-1B3D8812CB1E}" type="presParOf" srcId="{13106FB6-25D5-4D21-A936-9A29EB98479A}" destId="{73CB77F1-214B-4DD4-BED8-EF981928E9DD}" srcOrd="0" destOrd="0" presId="urn:microsoft.com/office/officeart/2005/8/layout/hList1"/>
    <dgm:cxn modelId="{275BC58B-A52A-4710-82FC-0A40E2523533}" type="presParOf" srcId="{13106FB6-25D5-4D21-A936-9A29EB98479A}" destId="{19FBC86E-2A67-4381-B692-0B237F1ED59D}" srcOrd="1" destOrd="0" presId="urn:microsoft.com/office/officeart/2005/8/layout/hList1"/>
    <dgm:cxn modelId="{7B584C1A-815E-40B4-A102-8554663A77C3}" type="presParOf" srcId="{4B49AFB5-A20B-4886-ADDD-965D04FE7A60}" destId="{C19C139B-6B69-4656-B1BF-1052DF9D298A}" srcOrd="1" destOrd="0" presId="urn:microsoft.com/office/officeart/2005/8/layout/hList1"/>
    <dgm:cxn modelId="{CD919751-9819-467A-BA27-03756C806A84}" type="presParOf" srcId="{4B49AFB5-A20B-4886-ADDD-965D04FE7A60}" destId="{FE9A9419-56B5-488A-B225-7FE48CF220E9}" srcOrd="2" destOrd="0" presId="urn:microsoft.com/office/officeart/2005/8/layout/hList1"/>
    <dgm:cxn modelId="{1C197649-D701-4418-B0E5-F2278A206189}" type="presParOf" srcId="{FE9A9419-56B5-488A-B225-7FE48CF220E9}" destId="{26C9AC90-7850-4E21-8F35-84615FA67BF3}" srcOrd="0" destOrd="0" presId="urn:microsoft.com/office/officeart/2005/8/layout/hList1"/>
    <dgm:cxn modelId="{AFF90711-2B01-4F31-8799-FC6142F91AD7}" type="presParOf" srcId="{FE9A9419-56B5-488A-B225-7FE48CF220E9}" destId="{5BD2221E-C825-43C7-9B5C-25B17C5C83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1B8ACF9A-3BED-4D48-B832-723E6AAA3FA0}" type="doc">
      <dgm:prSet loTypeId="urn:microsoft.com/office/officeart/2005/8/layout/architecture+Icon" loCatId="list" qsTypeId="urn:microsoft.com/office/officeart/2005/8/quickstyle/simple1" qsCatId="simple" csTypeId="urn:microsoft.com/office/officeart/2005/8/colors/colorful1" csCatId="colorful" phldr="1"/>
      <dgm:spPr/>
      <dgm:t>
        <a:bodyPr/>
        <a:lstStyle/>
        <a:p>
          <a:endParaRPr lang="en-US"/>
        </a:p>
      </dgm:t>
    </dgm:pt>
    <dgm:pt modelId="{BFA10BCB-ECEA-4F32-983C-EFC7DBF15D6C}">
      <dgm:prSet phldrT="[Text]"/>
      <dgm:spPr/>
      <dgm:t>
        <a:bodyPr/>
        <a:lstStyle/>
        <a:p>
          <a:r>
            <a:rPr lang="en-US" dirty="0" smtClean="0"/>
            <a:t>Reduce the “guessing” games</a:t>
          </a:r>
          <a:endParaRPr lang="en-US" dirty="0"/>
        </a:p>
      </dgm:t>
    </dgm:pt>
    <dgm:pt modelId="{3B94192C-A186-4D92-9478-07AA92CB0D5C}" type="parTrans" cxnId="{18408E07-84CA-4898-8187-80BE830D5891}">
      <dgm:prSet/>
      <dgm:spPr/>
      <dgm:t>
        <a:bodyPr/>
        <a:lstStyle/>
        <a:p>
          <a:endParaRPr lang="en-US"/>
        </a:p>
      </dgm:t>
    </dgm:pt>
    <dgm:pt modelId="{89FB1185-131C-49E9-A8D8-F0AD35DFE0B5}" type="sibTrans" cxnId="{18408E07-84CA-4898-8187-80BE830D5891}">
      <dgm:prSet/>
      <dgm:spPr/>
      <dgm:t>
        <a:bodyPr/>
        <a:lstStyle/>
        <a:p>
          <a:endParaRPr lang="en-US"/>
        </a:p>
      </dgm:t>
    </dgm:pt>
    <dgm:pt modelId="{4C62ABB5-F603-42EB-92D5-36296BAA4215}">
      <dgm:prSet phldrT="[Text]"/>
      <dgm:spPr/>
      <dgm:t>
        <a:bodyPr/>
        <a:lstStyle/>
        <a:p>
          <a:r>
            <a:rPr lang="en-US" dirty="0" smtClean="0"/>
            <a:t>Eliminate “throw away” choices</a:t>
          </a:r>
          <a:endParaRPr lang="en-US" dirty="0"/>
        </a:p>
      </dgm:t>
    </dgm:pt>
    <dgm:pt modelId="{6CEEA13A-1B56-4C22-985C-FE11A8F5A7F5}" type="parTrans" cxnId="{779AE886-1D81-482B-AD42-3D9C264C4B4C}">
      <dgm:prSet/>
      <dgm:spPr/>
      <dgm:t>
        <a:bodyPr/>
        <a:lstStyle/>
        <a:p>
          <a:endParaRPr lang="en-US"/>
        </a:p>
      </dgm:t>
    </dgm:pt>
    <dgm:pt modelId="{3AF71DAD-4971-4A7D-9553-8DFCB8855151}" type="sibTrans" cxnId="{779AE886-1D81-482B-AD42-3D9C264C4B4C}">
      <dgm:prSet/>
      <dgm:spPr/>
      <dgm:t>
        <a:bodyPr/>
        <a:lstStyle/>
        <a:p>
          <a:endParaRPr lang="en-US"/>
        </a:p>
      </dgm:t>
    </dgm:pt>
    <dgm:pt modelId="{BE6D70B9-4F91-4B0E-BC43-5DA57B6C263B}">
      <dgm:prSet phldrT="[Text]"/>
      <dgm:spPr/>
      <dgm:t>
        <a:bodyPr/>
        <a:lstStyle/>
        <a:p>
          <a:r>
            <a:rPr lang="en-US" dirty="0" smtClean="0"/>
            <a:t>Put choices in a logical order such as alphabetical or small to large</a:t>
          </a:r>
          <a:endParaRPr lang="en-US" dirty="0"/>
        </a:p>
      </dgm:t>
    </dgm:pt>
    <dgm:pt modelId="{69DB7DD5-88EF-499D-8C1C-5D6A17AA628F}" type="parTrans" cxnId="{4ED57971-0884-492C-A630-56EEF042D2E3}">
      <dgm:prSet/>
      <dgm:spPr/>
      <dgm:t>
        <a:bodyPr/>
        <a:lstStyle/>
        <a:p>
          <a:endParaRPr lang="en-US"/>
        </a:p>
      </dgm:t>
    </dgm:pt>
    <dgm:pt modelId="{4EBD014F-BE39-4AE2-AE8D-5B32A6E351B0}" type="sibTrans" cxnId="{4ED57971-0884-492C-A630-56EEF042D2E3}">
      <dgm:prSet/>
      <dgm:spPr/>
      <dgm:t>
        <a:bodyPr/>
        <a:lstStyle/>
        <a:p>
          <a:endParaRPr lang="en-US"/>
        </a:p>
      </dgm:t>
    </dgm:pt>
    <dgm:pt modelId="{0F6BD5EB-8C68-40B6-B658-43220CA82547}">
      <dgm:prSet phldrT="[Text]"/>
      <dgm:spPr/>
      <dgm:t>
        <a:bodyPr/>
        <a:lstStyle/>
        <a:p>
          <a:r>
            <a:rPr lang="en-US" dirty="0" smtClean="0"/>
            <a:t>Avoid equal-sized lists in matching questions</a:t>
          </a:r>
          <a:endParaRPr lang="en-US" dirty="0"/>
        </a:p>
      </dgm:t>
    </dgm:pt>
    <dgm:pt modelId="{49FEF0FE-F2D5-4FFF-90B7-23B233E104C6}" type="parTrans" cxnId="{CF8C78C7-50D7-4755-99C3-1F375D8D11C2}">
      <dgm:prSet/>
      <dgm:spPr/>
      <dgm:t>
        <a:bodyPr/>
        <a:lstStyle/>
        <a:p>
          <a:endParaRPr lang="en-US"/>
        </a:p>
      </dgm:t>
    </dgm:pt>
    <dgm:pt modelId="{3437C295-7FF3-4F50-B1FB-5387E4FB89D5}" type="sibTrans" cxnId="{CF8C78C7-50D7-4755-99C3-1F375D8D11C2}">
      <dgm:prSet/>
      <dgm:spPr/>
      <dgm:t>
        <a:bodyPr/>
        <a:lstStyle/>
        <a:p>
          <a:endParaRPr lang="en-US"/>
        </a:p>
      </dgm:t>
    </dgm:pt>
    <dgm:pt modelId="{9938372A-2585-4C6C-B659-3985E17F893F}">
      <dgm:prSet phldrT="[Text]"/>
      <dgm:spPr/>
      <dgm:t>
        <a:bodyPr/>
        <a:lstStyle/>
        <a:p>
          <a:r>
            <a:rPr lang="en-US" dirty="0" smtClean="0"/>
            <a:t>Choose distractors carefully; plausible, yet illuminate errors in thinking</a:t>
          </a:r>
          <a:endParaRPr lang="en-US" dirty="0"/>
        </a:p>
      </dgm:t>
    </dgm:pt>
    <dgm:pt modelId="{9977F2BD-3348-41BF-85EE-26F99D7CD082}" type="parTrans" cxnId="{2EAB3AF7-D4CA-4ED0-AD1E-42A0F27CD64F}">
      <dgm:prSet/>
      <dgm:spPr/>
      <dgm:t>
        <a:bodyPr/>
        <a:lstStyle/>
        <a:p>
          <a:endParaRPr lang="en-US"/>
        </a:p>
      </dgm:t>
    </dgm:pt>
    <dgm:pt modelId="{47BDF32F-A4A3-4845-A452-A38E4A186081}" type="sibTrans" cxnId="{2EAB3AF7-D4CA-4ED0-AD1E-42A0F27CD64F}">
      <dgm:prSet/>
      <dgm:spPr/>
      <dgm:t>
        <a:bodyPr/>
        <a:lstStyle/>
        <a:p>
          <a:endParaRPr lang="en-US"/>
        </a:p>
      </dgm:t>
    </dgm:pt>
    <dgm:pt modelId="{A5EF447F-9C59-4C65-999F-4099D1319ED5}" type="pres">
      <dgm:prSet presAssocID="{1B8ACF9A-3BED-4D48-B832-723E6AAA3FA0}" presName="Name0" presStyleCnt="0">
        <dgm:presLayoutVars>
          <dgm:chPref val="1"/>
          <dgm:dir/>
          <dgm:animOne val="branch"/>
          <dgm:animLvl val="lvl"/>
          <dgm:resizeHandles/>
        </dgm:presLayoutVars>
      </dgm:prSet>
      <dgm:spPr/>
      <dgm:t>
        <a:bodyPr/>
        <a:lstStyle/>
        <a:p>
          <a:endParaRPr lang="en-US"/>
        </a:p>
      </dgm:t>
    </dgm:pt>
    <dgm:pt modelId="{93F667E5-C418-4591-8E8A-377D4BDD4208}" type="pres">
      <dgm:prSet presAssocID="{BFA10BCB-ECEA-4F32-983C-EFC7DBF15D6C}" presName="vertOne" presStyleCnt="0"/>
      <dgm:spPr/>
    </dgm:pt>
    <dgm:pt modelId="{1830E206-E35A-4D28-89B3-01FCE20AB23C}" type="pres">
      <dgm:prSet presAssocID="{BFA10BCB-ECEA-4F32-983C-EFC7DBF15D6C}" presName="txOne" presStyleLbl="node0" presStyleIdx="0" presStyleCnt="1" custScaleY="65287">
        <dgm:presLayoutVars>
          <dgm:chPref val="3"/>
        </dgm:presLayoutVars>
      </dgm:prSet>
      <dgm:spPr/>
      <dgm:t>
        <a:bodyPr/>
        <a:lstStyle/>
        <a:p>
          <a:endParaRPr lang="en-US"/>
        </a:p>
      </dgm:t>
    </dgm:pt>
    <dgm:pt modelId="{77C5ACC5-6C01-479E-A707-4F7F4EC87EF0}" type="pres">
      <dgm:prSet presAssocID="{BFA10BCB-ECEA-4F32-983C-EFC7DBF15D6C}" presName="parTransOne" presStyleCnt="0"/>
      <dgm:spPr/>
    </dgm:pt>
    <dgm:pt modelId="{5A9D1E0C-B6E4-4B08-992E-4EE946F5A150}" type="pres">
      <dgm:prSet presAssocID="{BFA10BCB-ECEA-4F32-983C-EFC7DBF15D6C}" presName="horzOne" presStyleCnt="0"/>
      <dgm:spPr/>
    </dgm:pt>
    <dgm:pt modelId="{00EB15E1-32D4-47E6-A553-D3C22139AD94}" type="pres">
      <dgm:prSet presAssocID="{4C62ABB5-F603-42EB-92D5-36296BAA4215}" presName="vertTwo" presStyleCnt="0"/>
      <dgm:spPr/>
    </dgm:pt>
    <dgm:pt modelId="{DAD5D369-BBB1-47DF-853D-9DA64DBBDACD}" type="pres">
      <dgm:prSet presAssocID="{4C62ABB5-F603-42EB-92D5-36296BAA4215}" presName="txTwo" presStyleLbl="node2" presStyleIdx="0" presStyleCnt="4">
        <dgm:presLayoutVars>
          <dgm:chPref val="3"/>
        </dgm:presLayoutVars>
      </dgm:prSet>
      <dgm:spPr/>
      <dgm:t>
        <a:bodyPr/>
        <a:lstStyle/>
        <a:p>
          <a:endParaRPr lang="en-US"/>
        </a:p>
      </dgm:t>
    </dgm:pt>
    <dgm:pt modelId="{AED2A296-AC33-49C3-B6BB-75863C869E46}" type="pres">
      <dgm:prSet presAssocID="{4C62ABB5-F603-42EB-92D5-36296BAA4215}" presName="horzTwo" presStyleCnt="0"/>
      <dgm:spPr/>
    </dgm:pt>
    <dgm:pt modelId="{D429F6AC-F526-472B-B606-F962660A5FC8}" type="pres">
      <dgm:prSet presAssocID="{3AF71DAD-4971-4A7D-9553-8DFCB8855151}" presName="sibSpaceTwo" presStyleCnt="0"/>
      <dgm:spPr/>
    </dgm:pt>
    <dgm:pt modelId="{887ABC86-1543-433A-B42C-C789326BDA5D}" type="pres">
      <dgm:prSet presAssocID="{BE6D70B9-4F91-4B0E-BC43-5DA57B6C263B}" presName="vertTwo" presStyleCnt="0"/>
      <dgm:spPr/>
    </dgm:pt>
    <dgm:pt modelId="{C6B0B901-1C9E-4ED6-944A-BC42F6663579}" type="pres">
      <dgm:prSet presAssocID="{BE6D70B9-4F91-4B0E-BC43-5DA57B6C263B}" presName="txTwo" presStyleLbl="node2" presStyleIdx="1" presStyleCnt="4">
        <dgm:presLayoutVars>
          <dgm:chPref val="3"/>
        </dgm:presLayoutVars>
      </dgm:prSet>
      <dgm:spPr/>
      <dgm:t>
        <a:bodyPr/>
        <a:lstStyle/>
        <a:p>
          <a:endParaRPr lang="en-US"/>
        </a:p>
      </dgm:t>
    </dgm:pt>
    <dgm:pt modelId="{4CCB4949-CCF8-40AF-84BB-ACF8C5BDADA9}" type="pres">
      <dgm:prSet presAssocID="{BE6D70B9-4F91-4B0E-BC43-5DA57B6C263B}" presName="horzTwo" presStyleCnt="0"/>
      <dgm:spPr/>
    </dgm:pt>
    <dgm:pt modelId="{8A656B66-16A7-4B6C-98A9-AC47CD77CA6F}" type="pres">
      <dgm:prSet presAssocID="{4EBD014F-BE39-4AE2-AE8D-5B32A6E351B0}" presName="sibSpaceTwo" presStyleCnt="0"/>
      <dgm:spPr/>
    </dgm:pt>
    <dgm:pt modelId="{83067823-5476-4376-B337-9416DDC620C2}" type="pres">
      <dgm:prSet presAssocID="{0F6BD5EB-8C68-40B6-B658-43220CA82547}" presName="vertTwo" presStyleCnt="0"/>
      <dgm:spPr/>
    </dgm:pt>
    <dgm:pt modelId="{39854B21-C8C8-450A-8F10-A3417CB9EF1F}" type="pres">
      <dgm:prSet presAssocID="{0F6BD5EB-8C68-40B6-B658-43220CA82547}" presName="txTwo" presStyleLbl="node2" presStyleIdx="2" presStyleCnt="4">
        <dgm:presLayoutVars>
          <dgm:chPref val="3"/>
        </dgm:presLayoutVars>
      </dgm:prSet>
      <dgm:spPr/>
      <dgm:t>
        <a:bodyPr/>
        <a:lstStyle/>
        <a:p>
          <a:endParaRPr lang="en-US"/>
        </a:p>
      </dgm:t>
    </dgm:pt>
    <dgm:pt modelId="{2DC7DB7A-3613-4A15-A321-ED0CAA6AFCBF}" type="pres">
      <dgm:prSet presAssocID="{0F6BD5EB-8C68-40B6-B658-43220CA82547}" presName="horzTwo" presStyleCnt="0"/>
      <dgm:spPr/>
    </dgm:pt>
    <dgm:pt modelId="{E9C44ADA-5F69-4163-8048-57C4A0B95D4F}" type="pres">
      <dgm:prSet presAssocID="{3437C295-7FF3-4F50-B1FB-5387E4FB89D5}" presName="sibSpaceTwo" presStyleCnt="0"/>
      <dgm:spPr/>
    </dgm:pt>
    <dgm:pt modelId="{3B3A8C76-0C35-416C-ACEC-18CB8BA0CDF1}" type="pres">
      <dgm:prSet presAssocID="{9938372A-2585-4C6C-B659-3985E17F893F}" presName="vertTwo" presStyleCnt="0"/>
      <dgm:spPr/>
    </dgm:pt>
    <dgm:pt modelId="{8346D299-544D-48A6-BF27-0590E29F2CC7}" type="pres">
      <dgm:prSet presAssocID="{9938372A-2585-4C6C-B659-3985E17F893F}" presName="txTwo" presStyleLbl="node2" presStyleIdx="3" presStyleCnt="4">
        <dgm:presLayoutVars>
          <dgm:chPref val="3"/>
        </dgm:presLayoutVars>
      </dgm:prSet>
      <dgm:spPr/>
      <dgm:t>
        <a:bodyPr/>
        <a:lstStyle/>
        <a:p>
          <a:endParaRPr lang="en-US"/>
        </a:p>
      </dgm:t>
    </dgm:pt>
    <dgm:pt modelId="{DC151B87-C6D0-499D-9CF1-4FBBBFB7FF20}" type="pres">
      <dgm:prSet presAssocID="{9938372A-2585-4C6C-B659-3985E17F893F}" presName="horzTwo" presStyleCnt="0"/>
      <dgm:spPr/>
    </dgm:pt>
  </dgm:ptLst>
  <dgm:cxnLst>
    <dgm:cxn modelId="{4392A6C6-46FE-45DB-A863-A7EE60FA035F}" type="presOf" srcId="{BE6D70B9-4F91-4B0E-BC43-5DA57B6C263B}" destId="{C6B0B901-1C9E-4ED6-944A-BC42F6663579}" srcOrd="0" destOrd="0" presId="urn:microsoft.com/office/officeart/2005/8/layout/architecture+Icon"/>
    <dgm:cxn modelId="{1EE9A774-FB3F-4F85-85A3-6A95F8F5C5D1}" type="presOf" srcId="{4C62ABB5-F603-42EB-92D5-36296BAA4215}" destId="{DAD5D369-BBB1-47DF-853D-9DA64DBBDACD}" srcOrd="0" destOrd="0" presId="urn:microsoft.com/office/officeart/2005/8/layout/architecture+Icon"/>
    <dgm:cxn modelId="{18408E07-84CA-4898-8187-80BE830D5891}" srcId="{1B8ACF9A-3BED-4D48-B832-723E6AAA3FA0}" destId="{BFA10BCB-ECEA-4F32-983C-EFC7DBF15D6C}" srcOrd="0" destOrd="0" parTransId="{3B94192C-A186-4D92-9478-07AA92CB0D5C}" sibTransId="{89FB1185-131C-49E9-A8D8-F0AD35DFE0B5}"/>
    <dgm:cxn modelId="{4ED57971-0884-492C-A630-56EEF042D2E3}" srcId="{BFA10BCB-ECEA-4F32-983C-EFC7DBF15D6C}" destId="{BE6D70B9-4F91-4B0E-BC43-5DA57B6C263B}" srcOrd="1" destOrd="0" parTransId="{69DB7DD5-88EF-499D-8C1C-5D6A17AA628F}" sibTransId="{4EBD014F-BE39-4AE2-AE8D-5B32A6E351B0}"/>
    <dgm:cxn modelId="{2EAB3AF7-D4CA-4ED0-AD1E-42A0F27CD64F}" srcId="{BFA10BCB-ECEA-4F32-983C-EFC7DBF15D6C}" destId="{9938372A-2585-4C6C-B659-3985E17F893F}" srcOrd="3" destOrd="0" parTransId="{9977F2BD-3348-41BF-85EE-26F99D7CD082}" sibTransId="{47BDF32F-A4A3-4845-A452-A38E4A186081}"/>
    <dgm:cxn modelId="{779AE886-1D81-482B-AD42-3D9C264C4B4C}" srcId="{BFA10BCB-ECEA-4F32-983C-EFC7DBF15D6C}" destId="{4C62ABB5-F603-42EB-92D5-36296BAA4215}" srcOrd="0" destOrd="0" parTransId="{6CEEA13A-1B56-4C22-985C-FE11A8F5A7F5}" sibTransId="{3AF71DAD-4971-4A7D-9553-8DFCB8855151}"/>
    <dgm:cxn modelId="{8704397E-1658-41A8-A9E9-1729991C8209}" type="presOf" srcId="{9938372A-2585-4C6C-B659-3985E17F893F}" destId="{8346D299-544D-48A6-BF27-0590E29F2CC7}" srcOrd="0" destOrd="0" presId="urn:microsoft.com/office/officeart/2005/8/layout/architecture+Icon"/>
    <dgm:cxn modelId="{CF8C78C7-50D7-4755-99C3-1F375D8D11C2}" srcId="{BFA10BCB-ECEA-4F32-983C-EFC7DBF15D6C}" destId="{0F6BD5EB-8C68-40B6-B658-43220CA82547}" srcOrd="2" destOrd="0" parTransId="{49FEF0FE-F2D5-4FFF-90B7-23B233E104C6}" sibTransId="{3437C295-7FF3-4F50-B1FB-5387E4FB89D5}"/>
    <dgm:cxn modelId="{2160C4FF-8D70-4D33-8A6D-9DF04E5BEF8B}" type="presOf" srcId="{1B8ACF9A-3BED-4D48-B832-723E6AAA3FA0}" destId="{A5EF447F-9C59-4C65-999F-4099D1319ED5}" srcOrd="0" destOrd="0" presId="urn:microsoft.com/office/officeart/2005/8/layout/architecture+Icon"/>
    <dgm:cxn modelId="{F9E13B7E-BCA9-45B2-80E4-A92CF0C41BEE}" type="presOf" srcId="{BFA10BCB-ECEA-4F32-983C-EFC7DBF15D6C}" destId="{1830E206-E35A-4D28-89B3-01FCE20AB23C}" srcOrd="0" destOrd="0" presId="urn:microsoft.com/office/officeart/2005/8/layout/architecture+Icon"/>
    <dgm:cxn modelId="{DF8D29B2-C8BE-4125-8488-8C6F1F1CEA96}" type="presOf" srcId="{0F6BD5EB-8C68-40B6-B658-43220CA82547}" destId="{39854B21-C8C8-450A-8F10-A3417CB9EF1F}" srcOrd="0" destOrd="0" presId="urn:microsoft.com/office/officeart/2005/8/layout/architecture+Icon"/>
    <dgm:cxn modelId="{581F859D-CD30-47F0-8A1F-706954BA0108}" type="presParOf" srcId="{A5EF447F-9C59-4C65-999F-4099D1319ED5}" destId="{93F667E5-C418-4591-8E8A-377D4BDD4208}" srcOrd="0" destOrd="0" presId="urn:microsoft.com/office/officeart/2005/8/layout/architecture+Icon"/>
    <dgm:cxn modelId="{5E4A0ABC-055A-493D-A470-7870765B5949}" type="presParOf" srcId="{93F667E5-C418-4591-8E8A-377D4BDD4208}" destId="{1830E206-E35A-4D28-89B3-01FCE20AB23C}" srcOrd="0" destOrd="0" presId="urn:microsoft.com/office/officeart/2005/8/layout/architecture+Icon"/>
    <dgm:cxn modelId="{0CC7607A-687A-4DEA-BF5B-27805D11EF11}" type="presParOf" srcId="{93F667E5-C418-4591-8E8A-377D4BDD4208}" destId="{77C5ACC5-6C01-479E-A707-4F7F4EC87EF0}" srcOrd="1" destOrd="0" presId="urn:microsoft.com/office/officeart/2005/8/layout/architecture+Icon"/>
    <dgm:cxn modelId="{E9201FA9-FC42-412E-AE29-EFEAD1899A9E}" type="presParOf" srcId="{93F667E5-C418-4591-8E8A-377D4BDD4208}" destId="{5A9D1E0C-B6E4-4B08-992E-4EE946F5A150}" srcOrd="2" destOrd="0" presId="urn:microsoft.com/office/officeart/2005/8/layout/architecture+Icon"/>
    <dgm:cxn modelId="{015AC414-E2EA-49C9-8C4B-2731387A0FB6}" type="presParOf" srcId="{5A9D1E0C-B6E4-4B08-992E-4EE946F5A150}" destId="{00EB15E1-32D4-47E6-A553-D3C22139AD94}" srcOrd="0" destOrd="0" presId="urn:microsoft.com/office/officeart/2005/8/layout/architecture+Icon"/>
    <dgm:cxn modelId="{59497439-FDBD-4654-95B0-BA24043DF109}" type="presParOf" srcId="{00EB15E1-32D4-47E6-A553-D3C22139AD94}" destId="{DAD5D369-BBB1-47DF-853D-9DA64DBBDACD}" srcOrd="0" destOrd="0" presId="urn:microsoft.com/office/officeart/2005/8/layout/architecture+Icon"/>
    <dgm:cxn modelId="{CD0464E4-1BC9-4A28-9792-B5E642013723}" type="presParOf" srcId="{00EB15E1-32D4-47E6-A553-D3C22139AD94}" destId="{AED2A296-AC33-49C3-B6BB-75863C869E46}" srcOrd="1" destOrd="0" presId="urn:microsoft.com/office/officeart/2005/8/layout/architecture+Icon"/>
    <dgm:cxn modelId="{A153DEA8-5332-42C4-A375-D21FEE351854}" type="presParOf" srcId="{5A9D1E0C-B6E4-4B08-992E-4EE946F5A150}" destId="{D429F6AC-F526-472B-B606-F962660A5FC8}" srcOrd="1" destOrd="0" presId="urn:microsoft.com/office/officeart/2005/8/layout/architecture+Icon"/>
    <dgm:cxn modelId="{C70BD888-0481-41B9-B64C-1A76591CEEBC}" type="presParOf" srcId="{5A9D1E0C-B6E4-4B08-992E-4EE946F5A150}" destId="{887ABC86-1543-433A-B42C-C789326BDA5D}" srcOrd="2" destOrd="0" presId="urn:microsoft.com/office/officeart/2005/8/layout/architecture+Icon"/>
    <dgm:cxn modelId="{9F44ED1A-58A0-4F7D-A3DE-FA1255FFE7B5}" type="presParOf" srcId="{887ABC86-1543-433A-B42C-C789326BDA5D}" destId="{C6B0B901-1C9E-4ED6-944A-BC42F6663579}" srcOrd="0" destOrd="0" presId="urn:microsoft.com/office/officeart/2005/8/layout/architecture+Icon"/>
    <dgm:cxn modelId="{2D7589AB-CE9E-455A-B56B-1582939D7586}" type="presParOf" srcId="{887ABC86-1543-433A-B42C-C789326BDA5D}" destId="{4CCB4949-CCF8-40AF-84BB-ACF8C5BDADA9}" srcOrd="1" destOrd="0" presId="urn:microsoft.com/office/officeart/2005/8/layout/architecture+Icon"/>
    <dgm:cxn modelId="{B6C84353-592B-4C93-985B-6AAD50904C8F}" type="presParOf" srcId="{5A9D1E0C-B6E4-4B08-992E-4EE946F5A150}" destId="{8A656B66-16A7-4B6C-98A9-AC47CD77CA6F}" srcOrd="3" destOrd="0" presId="urn:microsoft.com/office/officeart/2005/8/layout/architecture+Icon"/>
    <dgm:cxn modelId="{338764B0-1CC3-4149-9361-C089C52CE87A}" type="presParOf" srcId="{5A9D1E0C-B6E4-4B08-992E-4EE946F5A150}" destId="{83067823-5476-4376-B337-9416DDC620C2}" srcOrd="4" destOrd="0" presId="urn:microsoft.com/office/officeart/2005/8/layout/architecture+Icon"/>
    <dgm:cxn modelId="{636128A7-3227-423D-BDDF-06A80A583956}" type="presParOf" srcId="{83067823-5476-4376-B337-9416DDC620C2}" destId="{39854B21-C8C8-450A-8F10-A3417CB9EF1F}" srcOrd="0" destOrd="0" presId="urn:microsoft.com/office/officeart/2005/8/layout/architecture+Icon"/>
    <dgm:cxn modelId="{D598BDAE-EE4F-49E9-97FF-A531A9E0A5A1}" type="presParOf" srcId="{83067823-5476-4376-B337-9416DDC620C2}" destId="{2DC7DB7A-3613-4A15-A321-ED0CAA6AFCBF}" srcOrd="1" destOrd="0" presId="urn:microsoft.com/office/officeart/2005/8/layout/architecture+Icon"/>
    <dgm:cxn modelId="{950878BC-AC97-439D-8806-F6F3399E2E81}" type="presParOf" srcId="{5A9D1E0C-B6E4-4B08-992E-4EE946F5A150}" destId="{E9C44ADA-5F69-4163-8048-57C4A0B95D4F}" srcOrd="5" destOrd="0" presId="urn:microsoft.com/office/officeart/2005/8/layout/architecture+Icon"/>
    <dgm:cxn modelId="{516D3A1B-42D4-4535-8BBA-1AAB9511F558}" type="presParOf" srcId="{5A9D1E0C-B6E4-4B08-992E-4EE946F5A150}" destId="{3B3A8C76-0C35-416C-ACEC-18CB8BA0CDF1}" srcOrd="6" destOrd="0" presId="urn:microsoft.com/office/officeart/2005/8/layout/architecture+Icon"/>
    <dgm:cxn modelId="{6DF3133B-56D4-4C75-ACD6-21A322CEE9CC}" type="presParOf" srcId="{3B3A8C76-0C35-416C-ACEC-18CB8BA0CDF1}" destId="{8346D299-544D-48A6-BF27-0590E29F2CC7}" srcOrd="0" destOrd="0" presId="urn:microsoft.com/office/officeart/2005/8/layout/architecture+Icon"/>
    <dgm:cxn modelId="{72E6E83E-9D75-4513-8664-4641021FE46D}" type="presParOf" srcId="{3B3A8C76-0C35-416C-ACEC-18CB8BA0CDF1}" destId="{DC151B87-C6D0-499D-9CF1-4FBBBFB7FF20}"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1B8ACF9A-3BED-4D48-B832-723E6AAA3FA0}" type="doc">
      <dgm:prSet loTypeId="urn:microsoft.com/office/officeart/2005/8/layout/architecture+Icon" loCatId="list" qsTypeId="urn:microsoft.com/office/officeart/2005/8/quickstyle/simple1" qsCatId="simple" csTypeId="urn:microsoft.com/office/officeart/2005/8/colors/colorful1" csCatId="colorful" phldr="1"/>
      <dgm:spPr/>
      <dgm:t>
        <a:bodyPr/>
        <a:lstStyle/>
        <a:p>
          <a:endParaRPr lang="en-US"/>
        </a:p>
      </dgm:t>
    </dgm:pt>
    <dgm:pt modelId="{BFA10BCB-ECEA-4F32-983C-EFC7DBF15D6C}">
      <dgm:prSet phldrT="[Text]"/>
      <dgm:spPr/>
      <dgm:t>
        <a:bodyPr/>
        <a:lstStyle/>
        <a:p>
          <a:r>
            <a:rPr lang="en-US" dirty="0" smtClean="0"/>
            <a:t>Avoid bias or distortion</a:t>
          </a:r>
          <a:endParaRPr lang="en-US" dirty="0"/>
        </a:p>
      </dgm:t>
    </dgm:pt>
    <dgm:pt modelId="{3B94192C-A186-4D92-9478-07AA92CB0D5C}" type="parTrans" cxnId="{18408E07-84CA-4898-8187-80BE830D5891}">
      <dgm:prSet/>
      <dgm:spPr/>
      <dgm:t>
        <a:bodyPr/>
        <a:lstStyle/>
        <a:p>
          <a:endParaRPr lang="en-US"/>
        </a:p>
      </dgm:t>
    </dgm:pt>
    <dgm:pt modelId="{89FB1185-131C-49E9-A8D8-F0AD35DFE0B5}" type="sibTrans" cxnId="{18408E07-84CA-4898-8187-80BE830D5891}">
      <dgm:prSet/>
      <dgm:spPr/>
      <dgm:t>
        <a:bodyPr/>
        <a:lstStyle/>
        <a:p>
          <a:endParaRPr lang="en-US"/>
        </a:p>
      </dgm:t>
    </dgm:pt>
    <dgm:pt modelId="{4C62ABB5-F603-42EB-92D5-36296BAA4215}">
      <dgm:prSet phldrT="[Text]"/>
      <dgm:spPr/>
      <dgm:t>
        <a:bodyPr/>
        <a:lstStyle/>
        <a:p>
          <a:r>
            <a:rPr lang="en-US" dirty="0" smtClean="0"/>
            <a:t>Unclear directions or expectations</a:t>
          </a:r>
          <a:endParaRPr lang="en-US" dirty="0"/>
        </a:p>
      </dgm:t>
    </dgm:pt>
    <dgm:pt modelId="{6CEEA13A-1B56-4C22-985C-FE11A8F5A7F5}" type="parTrans" cxnId="{779AE886-1D81-482B-AD42-3D9C264C4B4C}">
      <dgm:prSet/>
      <dgm:spPr/>
      <dgm:t>
        <a:bodyPr/>
        <a:lstStyle/>
        <a:p>
          <a:endParaRPr lang="en-US"/>
        </a:p>
      </dgm:t>
    </dgm:pt>
    <dgm:pt modelId="{3AF71DAD-4971-4A7D-9553-8DFCB8855151}" type="sibTrans" cxnId="{779AE886-1D81-482B-AD42-3D9C264C4B4C}">
      <dgm:prSet/>
      <dgm:spPr/>
      <dgm:t>
        <a:bodyPr/>
        <a:lstStyle/>
        <a:p>
          <a:endParaRPr lang="en-US"/>
        </a:p>
      </dgm:t>
    </dgm:pt>
    <dgm:pt modelId="{BE6D70B9-4F91-4B0E-BC43-5DA57B6C263B}">
      <dgm:prSet phldrT="[Text]"/>
      <dgm:spPr/>
      <dgm:t>
        <a:bodyPr/>
        <a:lstStyle/>
        <a:p>
          <a:r>
            <a:rPr lang="en-US" dirty="0" smtClean="0"/>
            <a:t>Poor target-method match</a:t>
          </a:r>
          <a:endParaRPr lang="en-US" dirty="0"/>
        </a:p>
      </dgm:t>
    </dgm:pt>
    <dgm:pt modelId="{69DB7DD5-88EF-499D-8C1C-5D6A17AA628F}" type="parTrans" cxnId="{4ED57971-0884-492C-A630-56EEF042D2E3}">
      <dgm:prSet/>
      <dgm:spPr/>
      <dgm:t>
        <a:bodyPr/>
        <a:lstStyle/>
        <a:p>
          <a:endParaRPr lang="en-US"/>
        </a:p>
      </dgm:t>
    </dgm:pt>
    <dgm:pt modelId="{4EBD014F-BE39-4AE2-AE8D-5B32A6E351B0}" type="sibTrans" cxnId="{4ED57971-0884-492C-A630-56EEF042D2E3}">
      <dgm:prSet/>
      <dgm:spPr/>
      <dgm:t>
        <a:bodyPr/>
        <a:lstStyle/>
        <a:p>
          <a:endParaRPr lang="en-US"/>
        </a:p>
      </dgm:t>
    </dgm:pt>
    <dgm:pt modelId="{0F6BD5EB-8C68-40B6-B658-43220CA82547}">
      <dgm:prSet phldrT="[Text]"/>
      <dgm:spPr/>
      <dgm:t>
        <a:bodyPr/>
        <a:lstStyle/>
        <a:p>
          <a:r>
            <a:rPr lang="en-US" dirty="0" smtClean="0"/>
            <a:t>Inappropriate context or vocabulary</a:t>
          </a:r>
          <a:endParaRPr lang="en-US" dirty="0"/>
        </a:p>
      </dgm:t>
    </dgm:pt>
    <dgm:pt modelId="{49FEF0FE-F2D5-4FFF-90B7-23B233E104C6}" type="parTrans" cxnId="{CF8C78C7-50D7-4755-99C3-1F375D8D11C2}">
      <dgm:prSet/>
      <dgm:spPr/>
      <dgm:t>
        <a:bodyPr/>
        <a:lstStyle/>
        <a:p>
          <a:endParaRPr lang="en-US"/>
        </a:p>
      </dgm:t>
    </dgm:pt>
    <dgm:pt modelId="{3437C295-7FF3-4F50-B1FB-5387E4FB89D5}" type="sibTrans" cxnId="{CF8C78C7-50D7-4755-99C3-1F375D8D11C2}">
      <dgm:prSet/>
      <dgm:spPr/>
      <dgm:t>
        <a:bodyPr/>
        <a:lstStyle/>
        <a:p>
          <a:endParaRPr lang="en-US"/>
        </a:p>
      </dgm:t>
    </dgm:pt>
    <dgm:pt modelId="{9938372A-2585-4C6C-B659-3985E17F893F}">
      <dgm:prSet phldrT="[Text]"/>
      <dgm:spPr/>
      <dgm:t>
        <a:bodyPr/>
        <a:lstStyle/>
        <a:p>
          <a:r>
            <a:rPr lang="en-US" dirty="0" smtClean="0"/>
            <a:t>Vague evaluative measures</a:t>
          </a:r>
          <a:endParaRPr lang="en-US" dirty="0"/>
        </a:p>
      </dgm:t>
    </dgm:pt>
    <dgm:pt modelId="{9977F2BD-3348-41BF-85EE-26F99D7CD082}" type="parTrans" cxnId="{2EAB3AF7-D4CA-4ED0-AD1E-42A0F27CD64F}">
      <dgm:prSet/>
      <dgm:spPr/>
      <dgm:t>
        <a:bodyPr/>
        <a:lstStyle/>
        <a:p>
          <a:endParaRPr lang="en-US"/>
        </a:p>
      </dgm:t>
    </dgm:pt>
    <dgm:pt modelId="{47BDF32F-A4A3-4845-A452-A38E4A186081}" type="sibTrans" cxnId="{2EAB3AF7-D4CA-4ED0-AD1E-42A0F27CD64F}">
      <dgm:prSet/>
      <dgm:spPr/>
      <dgm:t>
        <a:bodyPr/>
        <a:lstStyle/>
        <a:p>
          <a:endParaRPr lang="en-US"/>
        </a:p>
      </dgm:t>
    </dgm:pt>
    <dgm:pt modelId="{A5EF447F-9C59-4C65-999F-4099D1319ED5}" type="pres">
      <dgm:prSet presAssocID="{1B8ACF9A-3BED-4D48-B832-723E6AAA3FA0}" presName="Name0" presStyleCnt="0">
        <dgm:presLayoutVars>
          <dgm:chPref val="1"/>
          <dgm:dir/>
          <dgm:animOne val="branch"/>
          <dgm:animLvl val="lvl"/>
          <dgm:resizeHandles/>
        </dgm:presLayoutVars>
      </dgm:prSet>
      <dgm:spPr/>
      <dgm:t>
        <a:bodyPr/>
        <a:lstStyle/>
        <a:p>
          <a:endParaRPr lang="en-US"/>
        </a:p>
      </dgm:t>
    </dgm:pt>
    <dgm:pt modelId="{93F667E5-C418-4591-8E8A-377D4BDD4208}" type="pres">
      <dgm:prSet presAssocID="{BFA10BCB-ECEA-4F32-983C-EFC7DBF15D6C}" presName="vertOne" presStyleCnt="0"/>
      <dgm:spPr/>
    </dgm:pt>
    <dgm:pt modelId="{1830E206-E35A-4D28-89B3-01FCE20AB23C}" type="pres">
      <dgm:prSet presAssocID="{BFA10BCB-ECEA-4F32-983C-EFC7DBF15D6C}" presName="txOne" presStyleLbl="node0" presStyleIdx="0" presStyleCnt="1" custScaleY="65287">
        <dgm:presLayoutVars>
          <dgm:chPref val="3"/>
        </dgm:presLayoutVars>
      </dgm:prSet>
      <dgm:spPr/>
      <dgm:t>
        <a:bodyPr/>
        <a:lstStyle/>
        <a:p>
          <a:endParaRPr lang="en-US"/>
        </a:p>
      </dgm:t>
    </dgm:pt>
    <dgm:pt modelId="{77C5ACC5-6C01-479E-A707-4F7F4EC87EF0}" type="pres">
      <dgm:prSet presAssocID="{BFA10BCB-ECEA-4F32-983C-EFC7DBF15D6C}" presName="parTransOne" presStyleCnt="0"/>
      <dgm:spPr/>
    </dgm:pt>
    <dgm:pt modelId="{5A9D1E0C-B6E4-4B08-992E-4EE946F5A150}" type="pres">
      <dgm:prSet presAssocID="{BFA10BCB-ECEA-4F32-983C-EFC7DBF15D6C}" presName="horzOne" presStyleCnt="0"/>
      <dgm:spPr/>
    </dgm:pt>
    <dgm:pt modelId="{00EB15E1-32D4-47E6-A553-D3C22139AD94}" type="pres">
      <dgm:prSet presAssocID="{4C62ABB5-F603-42EB-92D5-36296BAA4215}" presName="vertTwo" presStyleCnt="0"/>
      <dgm:spPr/>
    </dgm:pt>
    <dgm:pt modelId="{DAD5D369-BBB1-47DF-853D-9DA64DBBDACD}" type="pres">
      <dgm:prSet presAssocID="{4C62ABB5-F603-42EB-92D5-36296BAA4215}" presName="txTwo" presStyleLbl="node2" presStyleIdx="0" presStyleCnt="4">
        <dgm:presLayoutVars>
          <dgm:chPref val="3"/>
        </dgm:presLayoutVars>
      </dgm:prSet>
      <dgm:spPr/>
      <dgm:t>
        <a:bodyPr/>
        <a:lstStyle/>
        <a:p>
          <a:endParaRPr lang="en-US"/>
        </a:p>
      </dgm:t>
    </dgm:pt>
    <dgm:pt modelId="{AED2A296-AC33-49C3-B6BB-75863C869E46}" type="pres">
      <dgm:prSet presAssocID="{4C62ABB5-F603-42EB-92D5-36296BAA4215}" presName="horzTwo" presStyleCnt="0"/>
      <dgm:spPr/>
    </dgm:pt>
    <dgm:pt modelId="{D429F6AC-F526-472B-B606-F962660A5FC8}" type="pres">
      <dgm:prSet presAssocID="{3AF71DAD-4971-4A7D-9553-8DFCB8855151}" presName="sibSpaceTwo" presStyleCnt="0"/>
      <dgm:spPr/>
    </dgm:pt>
    <dgm:pt modelId="{887ABC86-1543-433A-B42C-C789326BDA5D}" type="pres">
      <dgm:prSet presAssocID="{BE6D70B9-4F91-4B0E-BC43-5DA57B6C263B}" presName="vertTwo" presStyleCnt="0"/>
      <dgm:spPr/>
    </dgm:pt>
    <dgm:pt modelId="{C6B0B901-1C9E-4ED6-944A-BC42F6663579}" type="pres">
      <dgm:prSet presAssocID="{BE6D70B9-4F91-4B0E-BC43-5DA57B6C263B}" presName="txTwo" presStyleLbl="node2" presStyleIdx="1" presStyleCnt="4">
        <dgm:presLayoutVars>
          <dgm:chPref val="3"/>
        </dgm:presLayoutVars>
      </dgm:prSet>
      <dgm:spPr/>
      <dgm:t>
        <a:bodyPr/>
        <a:lstStyle/>
        <a:p>
          <a:endParaRPr lang="en-US"/>
        </a:p>
      </dgm:t>
    </dgm:pt>
    <dgm:pt modelId="{4CCB4949-CCF8-40AF-84BB-ACF8C5BDADA9}" type="pres">
      <dgm:prSet presAssocID="{BE6D70B9-4F91-4B0E-BC43-5DA57B6C263B}" presName="horzTwo" presStyleCnt="0"/>
      <dgm:spPr/>
    </dgm:pt>
    <dgm:pt modelId="{8A656B66-16A7-4B6C-98A9-AC47CD77CA6F}" type="pres">
      <dgm:prSet presAssocID="{4EBD014F-BE39-4AE2-AE8D-5B32A6E351B0}" presName="sibSpaceTwo" presStyleCnt="0"/>
      <dgm:spPr/>
    </dgm:pt>
    <dgm:pt modelId="{83067823-5476-4376-B337-9416DDC620C2}" type="pres">
      <dgm:prSet presAssocID="{0F6BD5EB-8C68-40B6-B658-43220CA82547}" presName="vertTwo" presStyleCnt="0"/>
      <dgm:spPr/>
    </dgm:pt>
    <dgm:pt modelId="{39854B21-C8C8-450A-8F10-A3417CB9EF1F}" type="pres">
      <dgm:prSet presAssocID="{0F6BD5EB-8C68-40B6-B658-43220CA82547}" presName="txTwo" presStyleLbl="node2" presStyleIdx="2" presStyleCnt="4">
        <dgm:presLayoutVars>
          <dgm:chPref val="3"/>
        </dgm:presLayoutVars>
      </dgm:prSet>
      <dgm:spPr/>
      <dgm:t>
        <a:bodyPr/>
        <a:lstStyle/>
        <a:p>
          <a:endParaRPr lang="en-US"/>
        </a:p>
      </dgm:t>
    </dgm:pt>
    <dgm:pt modelId="{2DC7DB7A-3613-4A15-A321-ED0CAA6AFCBF}" type="pres">
      <dgm:prSet presAssocID="{0F6BD5EB-8C68-40B6-B658-43220CA82547}" presName="horzTwo" presStyleCnt="0"/>
      <dgm:spPr/>
    </dgm:pt>
    <dgm:pt modelId="{E9C44ADA-5F69-4163-8048-57C4A0B95D4F}" type="pres">
      <dgm:prSet presAssocID="{3437C295-7FF3-4F50-B1FB-5387E4FB89D5}" presName="sibSpaceTwo" presStyleCnt="0"/>
      <dgm:spPr/>
    </dgm:pt>
    <dgm:pt modelId="{3B3A8C76-0C35-416C-ACEC-18CB8BA0CDF1}" type="pres">
      <dgm:prSet presAssocID="{9938372A-2585-4C6C-B659-3985E17F893F}" presName="vertTwo" presStyleCnt="0"/>
      <dgm:spPr/>
    </dgm:pt>
    <dgm:pt modelId="{8346D299-544D-48A6-BF27-0590E29F2CC7}" type="pres">
      <dgm:prSet presAssocID="{9938372A-2585-4C6C-B659-3985E17F893F}" presName="txTwo" presStyleLbl="node2" presStyleIdx="3" presStyleCnt="4">
        <dgm:presLayoutVars>
          <dgm:chPref val="3"/>
        </dgm:presLayoutVars>
      </dgm:prSet>
      <dgm:spPr/>
      <dgm:t>
        <a:bodyPr/>
        <a:lstStyle/>
        <a:p>
          <a:endParaRPr lang="en-US"/>
        </a:p>
      </dgm:t>
    </dgm:pt>
    <dgm:pt modelId="{DC151B87-C6D0-499D-9CF1-4FBBBFB7FF20}" type="pres">
      <dgm:prSet presAssocID="{9938372A-2585-4C6C-B659-3985E17F893F}" presName="horzTwo" presStyleCnt="0"/>
      <dgm:spPr/>
    </dgm:pt>
  </dgm:ptLst>
  <dgm:cxnLst>
    <dgm:cxn modelId="{18408E07-84CA-4898-8187-80BE830D5891}" srcId="{1B8ACF9A-3BED-4D48-B832-723E6AAA3FA0}" destId="{BFA10BCB-ECEA-4F32-983C-EFC7DBF15D6C}" srcOrd="0" destOrd="0" parTransId="{3B94192C-A186-4D92-9478-07AA92CB0D5C}" sibTransId="{89FB1185-131C-49E9-A8D8-F0AD35DFE0B5}"/>
    <dgm:cxn modelId="{70E87EDE-5836-4EEC-BA9D-BE85FEFCDF60}" type="presOf" srcId="{BE6D70B9-4F91-4B0E-BC43-5DA57B6C263B}" destId="{C6B0B901-1C9E-4ED6-944A-BC42F6663579}" srcOrd="0" destOrd="0" presId="urn:microsoft.com/office/officeart/2005/8/layout/architecture+Icon"/>
    <dgm:cxn modelId="{3DC219C5-C4AD-43FB-9B41-4F65865B4AEF}" type="presOf" srcId="{0F6BD5EB-8C68-40B6-B658-43220CA82547}" destId="{39854B21-C8C8-450A-8F10-A3417CB9EF1F}" srcOrd="0" destOrd="0" presId="urn:microsoft.com/office/officeart/2005/8/layout/architecture+Icon"/>
    <dgm:cxn modelId="{DCD8A0EC-757B-4109-8DD4-9AC4362A7169}" type="presOf" srcId="{4C62ABB5-F603-42EB-92D5-36296BAA4215}" destId="{DAD5D369-BBB1-47DF-853D-9DA64DBBDACD}" srcOrd="0" destOrd="0" presId="urn:microsoft.com/office/officeart/2005/8/layout/architecture+Icon"/>
    <dgm:cxn modelId="{D330DDB9-144A-4198-80C3-B35AB4976EF7}" type="presOf" srcId="{1B8ACF9A-3BED-4D48-B832-723E6AAA3FA0}" destId="{A5EF447F-9C59-4C65-999F-4099D1319ED5}" srcOrd="0" destOrd="0" presId="urn:microsoft.com/office/officeart/2005/8/layout/architecture+Icon"/>
    <dgm:cxn modelId="{4ED57971-0884-492C-A630-56EEF042D2E3}" srcId="{BFA10BCB-ECEA-4F32-983C-EFC7DBF15D6C}" destId="{BE6D70B9-4F91-4B0E-BC43-5DA57B6C263B}" srcOrd="1" destOrd="0" parTransId="{69DB7DD5-88EF-499D-8C1C-5D6A17AA628F}" sibTransId="{4EBD014F-BE39-4AE2-AE8D-5B32A6E351B0}"/>
    <dgm:cxn modelId="{2EAB3AF7-D4CA-4ED0-AD1E-42A0F27CD64F}" srcId="{BFA10BCB-ECEA-4F32-983C-EFC7DBF15D6C}" destId="{9938372A-2585-4C6C-B659-3985E17F893F}" srcOrd="3" destOrd="0" parTransId="{9977F2BD-3348-41BF-85EE-26F99D7CD082}" sibTransId="{47BDF32F-A4A3-4845-A452-A38E4A186081}"/>
    <dgm:cxn modelId="{779AE886-1D81-482B-AD42-3D9C264C4B4C}" srcId="{BFA10BCB-ECEA-4F32-983C-EFC7DBF15D6C}" destId="{4C62ABB5-F603-42EB-92D5-36296BAA4215}" srcOrd="0" destOrd="0" parTransId="{6CEEA13A-1B56-4C22-985C-FE11A8F5A7F5}" sibTransId="{3AF71DAD-4971-4A7D-9553-8DFCB8855151}"/>
    <dgm:cxn modelId="{CF8C78C7-50D7-4755-99C3-1F375D8D11C2}" srcId="{BFA10BCB-ECEA-4F32-983C-EFC7DBF15D6C}" destId="{0F6BD5EB-8C68-40B6-B658-43220CA82547}" srcOrd="2" destOrd="0" parTransId="{49FEF0FE-F2D5-4FFF-90B7-23B233E104C6}" sibTransId="{3437C295-7FF3-4F50-B1FB-5387E4FB89D5}"/>
    <dgm:cxn modelId="{19BEB5AE-2173-43FB-9330-E81DA59B083C}" type="presOf" srcId="{9938372A-2585-4C6C-B659-3985E17F893F}" destId="{8346D299-544D-48A6-BF27-0590E29F2CC7}" srcOrd="0" destOrd="0" presId="urn:microsoft.com/office/officeart/2005/8/layout/architecture+Icon"/>
    <dgm:cxn modelId="{4A1D1452-4FED-4608-B46C-647B61BF0B4E}" type="presOf" srcId="{BFA10BCB-ECEA-4F32-983C-EFC7DBF15D6C}" destId="{1830E206-E35A-4D28-89B3-01FCE20AB23C}" srcOrd="0" destOrd="0" presId="urn:microsoft.com/office/officeart/2005/8/layout/architecture+Icon"/>
    <dgm:cxn modelId="{43CBB1E4-F76F-432F-A5CD-1EDE7C24B755}" type="presParOf" srcId="{A5EF447F-9C59-4C65-999F-4099D1319ED5}" destId="{93F667E5-C418-4591-8E8A-377D4BDD4208}" srcOrd="0" destOrd="0" presId="urn:microsoft.com/office/officeart/2005/8/layout/architecture+Icon"/>
    <dgm:cxn modelId="{E073BFAF-488E-44A7-8033-4AA82C1189E3}" type="presParOf" srcId="{93F667E5-C418-4591-8E8A-377D4BDD4208}" destId="{1830E206-E35A-4D28-89B3-01FCE20AB23C}" srcOrd="0" destOrd="0" presId="urn:microsoft.com/office/officeart/2005/8/layout/architecture+Icon"/>
    <dgm:cxn modelId="{4FAE9AF3-53A4-4DC3-9DA2-D1B7E0C23E79}" type="presParOf" srcId="{93F667E5-C418-4591-8E8A-377D4BDD4208}" destId="{77C5ACC5-6C01-479E-A707-4F7F4EC87EF0}" srcOrd="1" destOrd="0" presId="urn:microsoft.com/office/officeart/2005/8/layout/architecture+Icon"/>
    <dgm:cxn modelId="{A425C747-5276-4434-92F7-E4124348CBBF}" type="presParOf" srcId="{93F667E5-C418-4591-8E8A-377D4BDD4208}" destId="{5A9D1E0C-B6E4-4B08-992E-4EE946F5A150}" srcOrd="2" destOrd="0" presId="urn:microsoft.com/office/officeart/2005/8/layout/architecture+Icon"/>
    <dgm:cxn modelId="{4C2FE8F2-0153-4E7A-8935-DFBC6C900445}" type="presParOf" srcId="{5A9D1E0C-B6E4-4B08-992E-4EE946F5A150}" destId="{00EB15E1-32D4-47E6-A553-D3C22139AD94}" srcOrd="0" destOrd="0" presId="urn:microsoft.com/office/officeart/2005/8/layout/architecture+Icon"/>
    <dgm:cxn modelId="{2C70D1BD-CDB6-46CD-B985-E324A7FD6CA5}" type="presParOf" srcId="{00EB15E1-32D4-47E6-A553-D3C22139AD94}" destId="{DAD5D369-BBB1-47DF-853D-9DA64DBBDACD}" srcOrd="0" destOrd="0" presId="urn:microsoft.com/office/officeart/2005/8/layout/architecture+Icon"/>
    <dgm:cxn modelId="{75EFCCB3-3B2B-4253-952F-E05565D208FD}" type="presParOf" srcId="{00EB15E1-32D4-47E6-A553-D3C22139AD94}" destId="{AED2A296-AC33-49C3-B6BB-75863C869E46}" srcOrd="1" destOrd="0" presId="urn:microsoft.com/office/officeart/2005/8/layout/architecture+Icon"/>
    <dgm:cxn modelId="{D4F1DCCE-54DE-447A-B499-5BE1B2ACE387}" type="presParOf" srcId="{5A9D1E0C-B6E4-4B08-992E-4EE946F5A150}" destId="{D429F6AC-F526-472B-B606-F962660A5FC8}" srcOrd="1" destOrd="0" presId="urn:microsoft.com/office/officeart/2005/8/layout/architecture+Icon"/>
    <dgm:cxn modelId="{C36536EA-6165-408F-9662-D59262D8F5E8}" type="presParOf" srcId="{5A9D1E0C-B6E4-4B08-992E-4EE946F5A150}" destId="{887ABC86-1543-433A-B42C-C789326BDA5D}" srcOrd="2" destOrd="0" presId="urn:microsoft.com/office/officeart/2005/8/layout/architecture+Icon"/>
    <dgm:cxn modelId="{F03F417A-437B-49A3-BE60-833F9047EB6C}" type="presParOf" srcId="{887ABC86-1543-433A-B42C-C789326BDA5D}" destId="{C6B0B901-1C9E-4ED6-944A-BC42F6663579}" srcOrd="0" destOrd="0" presId="urn:microsoft.com/office/officeart/2005/8/layout/architecture+Icon"/>
    <dgm:cxn modelId="{8B54BD5B-7548-4904-8B78-A224E6C23FCB}" type="presParOf" srcId="{887ABC86-1543-433A-B42C-C789326BDA5D}" destId="{4CCB4949-CCF8-40AF-84BB-ACF8C5BDADA9}" srcOrd="1" destOrd="0" presId="urn:microsoft.com/office/officeart/2005/8/layout/architecture+Icon"/>
    <dgm:cxn modelId="{F0DB1D1F-C72F-4DAF-80F2-D0BF2975CC4E}" type="presParOf" srcId="{5A9D1E0C-B6E4-4B08-992E-4EE946F5A150}" destId="{8A656B66-16A7-4B6C-98A9-AC47CD77CA6F}" srcOrd="3" destOrd="0" presId="urn:microsoft.com/office/officeart/2005/8/layout/architecture+Icon"/>
    <dgm:cxn modelId="{D3E04979-7734-4554-BD6C-10E4693DF798}" type="presParOf" srcId="{5A9D1E0C-B6E4-4B08-992E-4EE946F5A150}" destId="{83067823-5476-4376-B337-9416DDC620C2}" srcOrd="4" destOrd="0" presId="urn:microsoft.com/office/officeart/2005/8/layout/architecture+Icon"/>
    <dgm:cxn modelId="{E2D7AC4C-6744-4A6E-A4AF-9D21A43A2A61}" type="presParOf" srcId="{83067823-5476-4376-B337-9416DDC620C2}" destId="{39854B21-C8C8-450A-8F10-A3417CB9EF1F}" srcOrd="0" destOrd="0" presId="urn:microsoft.com/office/officeart/2005/8/layout/architecture+Icon"/>
    <dgm:cxn modelId="{FC05BBFC-3990-4576-B593-62A508F4AF03}" type="presParOf" srcId="{83067823-5476-4376-B337-9416DDC620C2}" destId="{2DC7DB7A-3613-4A15-A321-ED0CAA6AFCBF}" srcOrd="1" destOrd="0" presId="urn:microsoft.com/office/officeart/2005/8/layout/architecture+Icon"/>
    <dgm:cxn modelId="{5B8F094C-BD11-4572-AF2C-279953043990}" type="presParOf" srcId="{5A9D1E0C-B6E4-4B08-992E-4EE946F5A150}" destId="{E9C44ADA-5F69-4163-8048-57C4A0B95D4F}" srcOrd="5" destOrd="0" presId="urn:microsoft.com/office/officeart/2005/8/layout/architecture+Icon"/>
    <dgm:cxn modelId="{EBE1C7CE-DBF2-4F15-9B82-1E681C09EFA7}" type="presParOf" srcId="{5A9D1E0C-B6E4-4B08-992E-4EE946F5A150}" destId="{3B3A8C76-0C35-416C-ACEC-18CB8BA0CDF1}" srcOrd="6" destOrd="0" presId="urn:microsoft.com/office/officeart/2005/8/layout/architecture+Icon"/>
    <dgm:cxn modelId="{734F34E9-2F1C-4D68-A550-F994CD9C6F3D}" type="presParOf" srcId="{3B3A8C76-0C35-416C-ACEC-18CB8BA0CDF1}" destId="{8346D299-544D-48A6-BF27-0590E29F2CC7}" srcOrd="0" destOrd="0" presId="urn:microsoft.com/office/officeart/2005/8/layout/architecture+Icon"/>
    <dgm:cxn modelId="{6D134FDB-7BA4-4BCE-AA55-EEC1B3B25D3A}" type="presParOf" srcId="{3B3A8C76-0C35-416C-ACEC-18CB8BA0CDF1}" destId="{DC151B87-C6D0-499D-9CF1-4FBBBFB7FF20}"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55B5F5A1-BD9A-44BC-B70A-F54CB5DAA777}">
      <dgm:prSet/>
      <dgm:spPr/>
      <dgm:t>
        <a:bodyPr/>
        <a:lstStyle/>
        <a:p>
          <a:pPr rtl="0"/>
          <a:r>
            <a:rPr lang="en-US" smtClean="0"/>
            <a:t>Provide context for student answers</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rtl="0"/>
          <a:r>
            <a:rPr lang="en-US" dirty="0" smtClean="0">
              <a:solidFill>
                <a:schemeClr val="tx1"/>
              </a:solidFill>
            </a:rPr>
            <a:t>Environmental issues can have social, economic, and political effects on our country. For example, the 2010 oil spill in the Gulf of Mexico affected our economy through the tourism industry – an economic effect. The greenhouse effect has resulted in many new laws reducing car emissions – a political effect. Choose one environmental issue that has such an impact and explain what the social, political, and economic impact was. </a:t>
          </a:r>
          <a:endParaRPr lang="en-US" dirty="0">
            <a:solidFill>
              <a:schemeClr val="tx1"/>
            </a:solidFill>
          </a:endParaRPr>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pt>
    <dgm:pt modelId="{A2430544-C8DC-4F85-AFD2-B2BE0C613F1C}" type="pres">
      <dgm:prSet presAssocID="{55B5F5A1-BD9A-44BC-B70A-F54CB5DAA777}" presName="txOne" presStyleLbl="node0" presStyleIdx="0" presStyleCnt="1" custScaleY="35574">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pt>
    <dgm:pt modelId="{48E00EA9-4176-400D-A847-FA2727D2500A}" type="pres">
      <dgm:prSet presAssocID="{55B5F5A1-BD9A-44BC-B70A-F54CB5DAA777}" presName="horzOne" presStyleCnt="0"/>
      <dgm:spPr/>
    </dgm:pt>
    <dgm:pt modelId="{E5C38234-0DAD-4697-A381-3C979A3D1B37}" type="pres">
      <dgm:prSet presAssocID="{E8BEC087-582C-41CB-85F7-2F38EF4E6F1C}" presName="vertTwo" presStyleCnt="0"/>
      <dgm:spPr/>
    </dgm:pt>
    <dgm:pt modelId="{2A296EDD-C2DC-45B4-92E5-1E77167C04AE}" type="pres">
      <dgm:prSet presAssocID="{E8BEC087-582C-41CB-85F7-2F38EF4E6F1C}" presName="txTwo" presStyleLbl="node2" presStyleIdx="0" presStyleCnt="1">
        <dgm:presLayoutVars>
          <dgm:chPref val="3"/>
        </dgm:presLayoutVars>
      </dgm:prSet>
      <dgm:spPr/>
      <dgm:t>
        <a:bodyPr/>
        <a:lstStyle/>
        <a:p>
          <a:endParaRPr lang="en-US"/>
        </a:p>
      </dgm:t>
    </dgm:pt>
    <dgm:pt modelId="{38A2BF7F-6844-4E8A-BA0B-37446DE105CE}" type="pres">
      <dgm:prSet presAssocID="{E8BEC087-582C-41CB-85F7-2F38EF4E6F1C}" presName="horzTwo" presStyleCnt="0"/>
      <dgm:spPr/>
    </dgm:pt>
  </dgm:ptLst>
  <dgm:cxnLst>
    <dgm:cxn modelId="{0D5358BF-C7F4-4B11-9F72-216BD23A2406}" srcId="{55B5F5A1-BD9A-44BC-B70A-F54CB5DAA777}" destId="{E8BEC087-582C-41CB-85F7-2F38EF4E6F1C}" srcOrd="0" destOrd="0" parTransId="{80F4FA0F-0BCF-453A-BE23-C224E519E442}" sibTransId="{6C51EE6D-EA05-4EEB-BB01-98E83FD69EE3}"/>
    <dgm:cxn modelId="{165E4EE5-ABF5-4884-AB09-2FA8B18AC37F}" srcId="{ACEC38E8-2AA3-4068-8205-644400F035C1}" destId="{55B5F5A1-BD9A-44BC-B70A-F54CB5DAA777}" srcOrd="0" destOrd="0" parTransId="{EE71E616-4C12-4EDB-959D-8597AAF8DB28}" sibTransId="{FB578D55-54CE-4622-93A5-E28DB207422E}"/>
    <dgm:cxn modelId="{A91D8DB8-6838-40A2-8586-C9E2F5D95097}" type="presOf" srcId="{ACEC38E8-2AA3-4068-8205-644400F035C1}" destId="{2164C4A8-E082-42C8-A3B3-17CDD76A78B8}" srcOrd="0" destOrd="0" presId="urn:microsoft.com/office/officeart/2005/8/layout/hierarchy4"/>
    <dgm:cxn modelId="{91BA845D-F83E-452B-9558-B948A32636AC}" type="presOf" srcId="{55B5F5A1-BD9A-44BC-B70A-F54CB5DAA777}" destId="{A2430544-C8DC-4F85-AFD2-B2BE0C613F1C}" srcOrd="0" destOrd="0" presId="urn:microsoft.com/office/officeart/2005/8/layout/hierarchy4"/>
    <dgm:cxn modelId="{D3927290-347C-4991-858B-4A87E2EC3DCA}" type="presOf" srcId="{E8BEC087-582C-41CB-85F7-2F38EF4E6F1C}" destId="{2A296EDD-C2DC-45B4-92E5-1E77167C04AE}" srcOrd="0" destOrd="0" presId="urn:microsoft.com/office/officeart/2005/8/layout/hierarchy4"/>
    <dgm:cxn modelId="{8E464818-4621-4ACF-8455-4A5116FB8258}" type="presParOf" srcId="{2164C4A8-E082-42C8-A3B3-17CDD76A78B8}" destId="{377C167D-A2D8-4620-AE7E-B0F8E93FA7A3}" srcOrd="0" destOrd="0" presId="urn:microsoft.com/office/officeart/2005/8/layout/hierarchy4"/>
    <dgm:cxn modelId="{747897B4-E82B-44B7-AB53-70821F325430}" type="presParOf" srcId="{377C167D-A2D8-4620-AE7E-B0F8E93FA7A3}" destId="{A2430544-C8DC-4F85-AFD2-B2BE0C613F1C}" srcOrd="0" destOrd="0" presId="urn:microsoft.com/office/officeart/2005/8/layout/hierarchy4"/>
    <dgm:cxn modelId="{571F3BEE-CF90-4B3D-A7BD-F06F6D1AF945}" type="presParOf" srcId="{377C167D-A2D8-4620-AE7E-B0F8E93FA7A3}" destId="{38FCA86D-5A06-46E0-B6EB-A7DDFA37CD7D}" srcOrd="1" destOrd="0" presId="urn:microsoft.com/office/officeart/2005/8/layout/hierarchy4"/>
    <dgm:cxn modelId="{05548BF9-7D19-464C-A7D1-7FB2140FF91C}" type="presParOf" srcId="{377C167D-A2D8-4620-AE7E-B0F8E93FA7A3}" destId="{48E00EA9-4176-400D-A847-FA2727D2500A}" srcOrd="2" destOrd="0" presId="urn:microsoft.com/office/officeart/2005/8/layout/hierarchy4"/>
    <dgm:cxn modelId="{8507B057-3FCD-4084-AB60-DC8903196715}" type="presParOf" srcId="{48E00EA9-4176-400D-A847-FA2727D2500A}" destId="{E5C38234-0DAD-4697-A381-3C979A3D1B37}" srcOrd="0" destOrd="0" presId="urn:microsoft.com/office/officeart/2005/8/layout/hierarchy4"/>
    <dgm:cxn modelId="{12BE9139-BF50-4983-A9D5-873A6A15E9BC}" type="presParOf" srcId="{E5C38234-0DAD-4697-A381-3C979A3D1B37}" destId="{2A296EDD-C2DC-45B4-92E5-1E77167C04AE}" srcOrd="0" destOrd="0" presId="urn:microsoft.com/office/officeart/2005/8/layout/hierarchy4"/>
    <dgm:cxn modelId="{B8603F75-0E28-42E4-9656-EDC64F655E1D}" type="presParOf" srcId="{E5C38234-0DAD-4697-A381-3C979A3D1B37}" destId="{38A2BF7F-6844-4E8A-BA0B-37446DE105C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Novel (new) Prompt</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rtl="0"/>
          <a:r>
            <a:rPr lang="en-US" dirty="0" smtClean="0"/>
            <a:t>Describe the effects of the Civil War on the economy of the South.</a:t>
          </a:r>
          <a:endParaRPr lang="en-US" dirty="0"/>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dgm:spPr/>
      <dgm:t>
        <a:bodyPr/>
        <a:lstStyle/>
        <a:p>
          <a:pPr rtl="0"/>
          <a:r>
            <a:rPr lang="en-US" dirty="0" smtClean="0"/>
            <a:t>Recall?</a:t>
          </a:r>
        </a:p>
        <a:p>
          <a:pPr rtl="0"/>
          <a:r>
            <a:rPr lang="en-US" dirty="0" smtClean="0"/>
            <a:t>OR</a:t>
          </a:r>
        </a:p>
        <a:p>
          <a:pPr rtl="0"/>
          <a:r>
            <a:rPr lang="en-US" dirty="0" smtClean="0"/>
            <a:t>Applying to a new situation?</a:t>
          </a:r>
          <a:endParaRPr lang="en-US"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pt>
    <dgm:pt modelId="{48E00EA9-4176-400D-A847-FA2727D2500A}" type="pres">
      <dgm:prSet presAssocID="{55B5F5A1-BD9A-44BC-B70A-F54CB5DAA777}" presName="horzOne" presStyleCnt="0"/>
      <dgm:spPr/>
    </dgm:pt>
    <dgm:pt modelId="{E5C38234-0DAD-4697-A381-3C979A3D1B37}" type="pres">
      <dgm:prSet presAssocID="{E8BEC087-582C-41CB-85F7-2F38EF4E6F1C}" presName="vertTwo" presStyleCnt="0"/>
      <dgm:spPr/>
    </dgm:pt>
    <dgm:pt modelId="{2A296EDD-C2DC-45B4-92E5-1E77167C04AE}" type="pres">
      <dgm:prSet presAssocID="{E8BEC087-582C-41CB-85F7-2F38EF4E6F1C}" presName="txTwo" presStyleLbl="node2" presStyleIdx="0" presStyleCnt="2">
        <dgm:presLayoutVars>
          <dgm:chPref val="3"/>
        </dgm:presLayoutVars>
      </dgm:prSet>
      <dgm:spPr/>
      <dgm:t>
        <a:bodyPr/>
        <a:lstStyle/>
        <a:p>
          <a:endParaRPr lang="en-US"/>
        </a:p>
      </dgm:t>
    </dgm:pt>
    <dgm:pt modelId="{38A2BF7F-6844-4E8A-BA0B-37446DE105CE}" type="pres">
      <dgm:prSet presAssocID="{E8BEC087-582C-41CB-85F7-2F38EF4E6F1C}" presName="horzTwo" presStyleCnt="0"/>
      <dgm:spPr/>
    </dgm:pt>
    <dgm:pt modelId="{451BA5B2-67E9-43D2-8503-362880B50A25}" type="pres">
      <dgm:prSet presAssocID="{6C51EE6D-EA05-4EEB-BB01-98E83FD69EE3}" presName="sibSpaceTwo" presStyleCnt="0"/>
      <dgm:spPr/>
    </dgm:pt>
    <dgm:pt modelId="{397D1CA7-8307-463B-BC0D-88EAA74DAFAD}" type="pres">
      <dgm:prSet presAssocID="{F72C76D6-1260-4915-8F2D-F5F5C65A7DA6}" presName="vertTwo" presStyleCnt="0"/>
      <dgm:spPr/>
    </dgm:pt>
    <dgm:pt modelId="{8CB834EA-6875-4F6F-867B-B11EEA32747B}" type="pres">
      <dgm:prSet presAssocID="{F72C76D6-1260-4915-8F2D-F5F5C65A7DA6}" presName="txTwo" presStyleLbl="node2" presStyleIdx="1" presStyleCnt="2">
        <dgm:presLayoutVars>
          <dgm:chPref val="3"/>
        </dgm:presLayoutVars>
      </dgm:prSet>
      <dgm:spPr/>
      <dgm:t>
        <a:bodyPr/>
        <a:lstStyle/>
        <a:p>
          <a:endParaRPr lang="en-US"/>
        </a:p>
      </dgm:t>
    </dgm:pt>
    <dgm:pt modelId="{4AB61B7B-AC11-4EA5-94C2-F1A086C915AA}" type="pres">
      <dgm:prSet presAssocID="{F72C76D6-1260-4915-8F2D-F5F5C65A7DA6}" presName="horzTwo" presStyleCnt="0"/>
      <dgm:spPr/>
    </dgm:pt>
  </dgm:ptLst>
  <dgm:cxnLst>
    <dgm:cxn modelId="{2A09A1CE-7A9C-4AE3-AA48-7CB20ECF8566}" type="presOf" srcId="{E8BEC087-582C-41CB-85F7-2F38EF4E6F1C}" destId="{2A296EDD-C2DC-45B4-92E5-1E77167C04AE}" srcOrd="0" destOrd="0" presId="urn:microsoft.com/office/officeart/2005/8/layout/hierarchy4"/>
    <dgm:cxn modelId="{478B3E1C-1F06-45CB-80DE-F35AB00153D8}" srcId="{55B5F5A1-BD9A-44BC-B70A-F54CB5DAA777}" destId="{F72C76D6-1260-4915-8F2D-F5F5C65A7DA6}" srcOrd="1" destOrd="0" parTransId="{D524FFE4-3E3D-460D-AF26-4EC067AF1B44}" sibTransId="{22ED7278-DC17-45AE-AFA9-15E46089157E}"/>
    <dgm:cxn modelId="{3477EDFB-7586-4F06-AE96-87A80D2E36E9}" type="presOf" srcId="{55B5F5A1-BD9A-44BC-B70A-F54CB5DAA777}" destId="{A2430544-C8DC-4F85-AFD2-B2BE0C613F1C}" srcOrd="0" destOrd="0" presId="urn:microsoft.com/office/officeart/2005/8/layout/hierarchy4"/>
    <dgm:cxn modelId="{AC5A5E0D-730B-49B6-87FF-020388751540}" type="presOf" srcId="{F72C76D6-1260-4915-8F2D-F5F5C65A7DA6}" destId="{8CB834EA-6875-4F6F-867B-B11EEA32747B}" srcOrd="0" destOrd="0" presId="urn:microsoft.com/office/officeart/2005/8/layout/hierarchy4"/>
    <dgm:cxn modelId="{6D997206-5601-43AF-B8F2-7CD1EF8E489D}" type="presOf" srcId="{ACEC38E8-2AA3-4068-8205-644400F035C1}" destId="{2164C4A8-E082-42C8-A3B3-17CDD76A78B8}" srcOrd="0" destOrd="0" presId="urn:microsoft.com/office/officeart/2005/8/layout/hierarchy4"/>
    <dgm:cxn modelId="{165E4EE5-ABF5-4884-AB09-2FA8B18AC37F}" srcId="{ACEC38E8-2AA3-4068-8205-644400F035C1}" destId="{55B5F5A1-BD9A-44BC-B70A-F54CB5DAA777}" srcOrd="0" destOrd="0" parTransId="{EE71E616-4C12-4EDB-959D-8597AAF8DB28}" sibTransId="{FB578D55-54CE-4622-93A5-E28DB207422E}"/>
    <dgm:cxn modelId="{0D5358BF-C7F4-4B11-9F72-216BD23A2406}" srcId="{55B5F5A1-BD9A-44BC-B70A-F54CB5DAA777}" destId="{E8BEC087-582C-41CB-85F7-2F38EF4E6F1C}" srcOrd="0" destOrd="0" parTransId="{80F4FA0F-0BCF-453A-BE23-C224E519E442}" sibTransId="{6C51EE6D-EA05-4EEB-BB01-98E83FD69EE3}"/>
    <dgm:cxn modelId="{F49C1859-CADD-44A1-8D45-ED6DBA31ECC6}" type="presParOf" srcId="{2164C4A8-E082-42C8-A3B3-17CDD76A78B8}" destId="{377C167D-A2D8-4620-AE7E-B0F8E93FA7A3}" srcOrd="0" destOrd="0" presId="urn:microsoft.com/office/officeart/2005/8/layout/hierarchy4"/>
    <dgm:cxn modelId="{175A2BAF-C6B2-4FC6-8425-7DEAE2E1D132}" type="presParOf" srcId="{377C167D-A2D8-4620-AE7E-B0F8E93FA7A3}" destId="{A2430544-C8DC-4F85-AFD2-B2BE0C613F1C}" srcOrd="0" destOrd="0" presId="urn:microsoft.com/office/officeart/2005/8/layout/hierarchy4"/>
    <dgm:cxn modelId="{77E4E7FF-822C-4694-9004-B9AEE0DB8677}" type="presParOf" srcId="{377C167D-A2D8-4620-AE7E-B0F8E93FA7A3}" destId="{38FCA86D-5A06-46E0-B6EB-A7DDFA37CD7D}" srcOrd="1" destOrd="0" presId="urn:microsoft.com/office/officeart/2005/8/layout/hierarchy4"/>
    <dgm:cxn modelId="{994686FC-3AE8-4776-AAB6-1EC92FD0F015}" type="presParOf" srcId="{377C167D-A2D8-4620-AE7E-B0F8E93FA7A3}" destId="{48E00EA9-4176-400D-A847-FA2727D2500A}" srcOrd="2" destOrd="0" presId="urn:microsoft.com/office/officeart/2005/8/layout/hierarchy4"/>
    <dgm:cxn modelId="{CC8E8922-7320-498E-8624-DDD659587F72}" type="presParOf" srcId="{48E00EA9-4176-400D-A847-FA2727D2500A}" destId="{E5C38234-0DAD-4697-A381-3C979A3D1B37}" srcOrd="0" destOrd="0" presId="urn:microsoft.com/office/officeart/2005/8/layout/hierarchy4"/>
    <dgm:cxn modelId="{D91935F1-AF0F-46B5-B36D-36E123DD9AE6}" type="presParOf" srcId="{E5C38234-0DAD-4697-A381-3C979A3D1B37}" destId="{2A296EDD-C2DC-45B4-92E5-1E77167C04AE}" srcOrd="0" destOrd="0" presId="urn:microsoft.com/office/officeart/2005/8/layout/hierarchy4"/>
    <dgm:cxn modelId="{95C0965B-88DE-4BE1-8A97-A9533FD60960}" type="presParOf" srcId="{E5C38234-0DAD-4697-A381-3C979A3D1B37}" destId="{38A2BF7F-6844-4E8A-BA0B-37446DE105CE}" srcOrd="1" destOrd="0" presId="urn:microsoft.com/office/officeart/2005/8/layout/hierarchy4"/>
    <dgm:cxn modelId="{FF92DB4D-5F5F-4D71-B198-C6EE0AFDAB19}" type="presParOf" srcId="{48E00EA9-4176-400D-A847-FA2727D2500A}" destId="{451BA5B2-67E9-43D2-8503-362880B50A25}" srcOrd="1" destOrd="0" presId="urn:microsoft.com/office/officeart/2005/8/layout/hierarchy4"/>
    <dgm:cxn modelId="{A0A6E2F1-3730-432E-BD3D-F3837137FA7E}" type="presParOf" srcId="{48E00EA9-4176-400D-A847-FA2727D2500A}" destId="{397D1CA7-8307-463B-BC0D-88EAA74DAFAD}" srcOrd="2" destOrd="0" presId="urn:microsoft.com/office/officeart/2005/8/layout/hierarchy4"/>
    <dgm:cxn modelId="{FC267CF4-6FA6-4674-9DAC-CBC28225049B}" type="presParOf" srcId="{397D1CA7-8307-463B-BC0D-88EAA74DAFAD}" destId="{8CB834EA-6875-4F6F-867B-B11EEA32747B}" srcOrd="0" destOrd="0" presId="urn:microsoft.com/office/officeart/2005/8/layout/hierarchy4"/>
    <dgm:cxn modelId="{645A0CAF-915D-445C-B9B3-71A486EBC131}" type="presParOf" srcId="{397D1CA7-8307-463B-BC0D-88EAA74DAFAD}" destId="{4AB61B7B-AC11-4EA5-94C2-F1A086C915A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C78AFA-AEFD-47C3-945D-DCBF59EB2C1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8CCC717-A943-4D41-A507-09FEBEDBB4D7}">
      <dgm:prSet phldrT="[Text]"/>
      <dgm:spPr/>
      <dgm:t>
        <a:bodyPr/>
        <a:lstStyle/>
        <a:p>
          <a:r>
            <a:rPr lang="en-US" dirty="0" smtClean="0"/>
            <a:t>Rigorous</a:t>
          </a:r>
          <a:endParaRPr lang="en-US" dirty="0"/>
        </a:p>
      </dgm:t>
    </dgm:pt>
    <dgm:pt modelId="{ADB3A3A2-7C67-47D0-954F-1AA820615754}" type="parTrans" cxnId="{32CB0652-E079-4171-A31B-D1F588B1B264}">
      <dgm:prSet/>
      <dgm:spPr/>
      <dgm:t>
        <a:bodyPr/>
        <a:lstStyle/>
        <a:p>
          <a:endParaRPr lang="en-US"/>
        </a:p>
      </dgm:t>
    </dgm:pt>
    <dgm:pt modelId="{2537EB8D-2A28-4468-8372-ACA50BB565FE}" type="sibTrans" cxnId="{32CB0652-E079-4171-A31B-D1F588B1B264}">
      <dgm:prSet/>
      <dgm:spPr/>
      <dgm:t>
        <a:bodyPr/>
        <a:lstStyle/>
        <a:p>
          <a:endParaRPr lang="en-US"/>
        </a:p>
      </dgm:t>
    </dgm:pt>
    <dgm:pt modelId="{FF655365-4B99-4BAF-8362-C5050B175F41}">
      <dgm:prSet phldrT="[Text]"/>
      <dgm:spPr/>
      <dgm:t>
        <a:bodyPr/>
        <a:lstStyle/>
        <a:p>
          <a:r>
            <a:rPr lang="en-US" dirty="0" smtClean="0"/>
            <a:t>Aligned to NYS Content Standards</a:t>
          </a:r>
          <a:endParaRPr lang="en-US" dirty="0"/>
        </a:p>
      </dgm:t>
    </dgm:pt>
    <dgm:pt modelId="{59FAEE29-4EE3-4285-956B-382A3248B028}" type="parTrans" cxnId="{8A22F3E0-77BB-4FDD-8AD0-49C16D12FB45}">
      <dgm:prSet/>
      <dgm:spPr/>
      <dgm:t>
        <a:bodyPr/>
        <a:lstStyle/>
        <a:p>
          <a:endParaRPr lang="en-US"/>
        </a:p>
      </dgm:t>
    </dgm:pt>
    <dgm:pt modelId="{1A967D90-643D-4383-8591-F96E20BFE306}" type="sibTrans" cxnId="{8A22F3E0-77BB-4FDD-8AD0-49C16D12FB45}">
      <dgm:prSet/>
      <dgm:spPr/>
      <dgm:t>
        <a:bodyPr/>
        <a:lstStyle/>
        <a:p>
          <a:endParaRPr lang="en-US"/>
        </a:p>
      </dgm:t>
    </dgm:pt>
    <dgm:pt modelId="{DC0C8D2C-3EB4-49CE-A8B1-6B8676F25C6B}">
      <dgm:prSet phldrT="[Text]"/>
      <dgm:spPr/>
      <dgm:t>
        <a:bodyPr/>
        <a:lstStyle/>
        <a:p>
          <a:r>
            <a:rPr lang="en-US" dirty="0" smtClean="0"/>
            <a:t>Locally-comparable</a:t>
          </a:r>
          <a:endParaRPr lang="en-US" dirty="0"/>
        </a:p>
      </dgm:t>
    </dgm:pt>
    <dgm:pt modelId="{E8E074EB-AA69-4A55-BABA-116DF7038C4A}" type="parTrans" cxnId="{E4461628-3485-4868-BF5E-1A9624696DB7}">
      <dgm:prSet/>
      <dgm:spPr/>
      <dgm:t>
        <a:bodyPr/>
        <a:lstStyle/>
        <a:p>
          <a:endParaRPr lang="en-US"/>
        </a:p>
      </dgm:t>
    </dgm:pt>
    <dgm:pt modelId="{11CB4BD2-8AE5-4DD5-9B98-5EA0EE2604C9}" type="sibTrans" cxnId="{E4461628-3485-4868-BF5E-1A9624696DB7}">
      <dgm:prSet/>
      <dgm:spPr/>
      <dgm:t>
        <a:bodyPr/>
        <a:lstStyle/>
        <a:p>
          <a:endParaRPr lang="en-US"/>
        </a:p>
      </dgm:t>
    </dgm:pt>
    <dgm:pt modelId="{01898CF0-8972-48A2-9046-CF2777F55EB6}">
      <dgm:prSet phldrT="[Text]"/>
      <dgm:spPr/>
      <dgm:t>
        <a:bodyPr/>
        <a:lstStyle/>
        <a:p>
          <a:r>
            <a:rPr lang="en-US" dirty="0" smtClean="0"/>
            <a:t>Used across all classrooms in a district in the same grade or subject</a:t>
          </a:r>
          <a:endParaRPr lang="en-US" dirty="0"/>
        </a:p>
      </dgm:t>
    </dgm:pt>
    <dgm:pt modelId="{45B87985-AB3A-4E22-AB06-982AD80C9C9D}" type="parTrans" cxnId="{E2B5AAF3-24FD-42DD-8DC2-FA3345005CED}">
      <dgm:prSet/>
      <dgm:spPr/>
      <dgm:t>
        <a:bodyPr/>
        <a:lstStyle/>
        <a:p>
          <a:endParaRPr lang="en-US"/>
        </a:p>
      </dgm:t>
    </dgm:pt>
    <dgm:pt modelId="{3C8032E6-FE88-4E3E-82D1-EA86659FB602}" type="sibTrans" cxnId="{E2B5AAF3-24FD-42DD-8DC2-FA3345005CED}">
      <dgm:prSet/>
      <dgm:spPr/>
      <dgm:t>
        <a:bodyPr/>
        <a:lstStyle/>
        <a:p>
          <a:endParaRPr lang="en-US"/>
        </a:p>
      </dgm:t>
    </dgm:pt>
    <dgm:pt modelId="{68060211-02E5-4644-B75F-F1E6C8B23485}">
      <dgm:prSet phldrT="[Text]"/>
      <dgm:spPr/>
      <dgm:t>
        <a:bodyPr/>
        <a:lstStyle/>
        <a:p>
          <a:r>
            <a:rPr lang="en-US" dirty="0" smtClean="0"/>
            <a:t>Aligned to CCLS</a:t>
          </a:r>
          <a:endParaRPr lang="en-US" dirty="0"/>
        </a:p>
      </dgm:t>
    </dgm:pt>
    <dgm:pt modelId="{EE3B41CF-0027-4888-9AFA-9A292F9CB97D}" type="parTrans" cxnId="{AE5A0DD9-0CDA-47B5-AA53-0E4DEAE7F4F5}">
      <dgm:prSet/>
      <dgm:spPr/>
      <dgm:t>
        <a:bodyPr/>
        <a:lstStyle/>
        <a:p>
          <a:endParaRPr lang="en-US"/>
        </a:p>
      </dgm:t>
    </dgm:pt>
    <dgm:pt modelId="{EA31FFB9-97FA-4E3B-8FE7-A8C346A66211}" type="sibTrans" cxnId="{AE5A0DD9-0CDA-47B5-AA53-0E4DEAE7F4F5}">
      <dgm:prSet/>
      <dgm:spPr/>
      <dgm:t>
        <a:bodyPr/>
        <a:lstStyle/>
        <a:p>
          <a:endParaRPr lang="en-US"/>
        </a:p>
      </dgm:t>
    </dgm:pt>
    <dgm:pt modelId="{215A514F-40BF-424F-A004-545E86467987}" type="pres">
      <dgm:prSet presAssocID="{24C78AFA-AEFD-47C3-945D-DCBF59EB2C1C}" presName="Name0" presStyleCnt="0">
        <dgm:presLayoutVars>
          <dgm:dir/>
          <dgm:animLvl val="lvl"/>
          <dgm:resizeHandles val="exact"/>
        </dgm:presLayoutVars>
      </dgm:prSet>
      <dgm:spPr/>
      <dgm:t>
        <a:bodyPr/>
        <a:lstStyle/>
        <a:p>
          <a:endParaRPr lang="en-US"/>
        </a:p>
      </dgm:t>
    </dgm:pt>
    <dgm:pt modelId="{9667F105-26EF-4E36-A9E2-7FC5B2159426}" type="pres">
      <dgm:prSet presAssocID="{08CCC717-A943-4D41-A507-09FEBEDBB4D7}" presName="linNode" presStyleCnt="0"/>
      <dgm:spPr/>
    </dgm:pt>
    <dgm:pt modelId="{30B3111E-49F3-4E75-B5D4-76E42037DAEC}" type="pres">
      <dgm:prSet presAssocID="{08CCC717-A943-4D41-A507-09FEBEDBB4D7}" presName="parentText" presStyleLbl="node1" presStyleIdx="0" presStyleCnt="2">
        <dgm:presLayoutVars>
          <dgm:chMax val="1"/>
          <dgm:bulletEnabled val="1"/>
        </dgm:presLayoutVars>
      </dgm:prSet>
      <dgm:spPr/>
      <dgm:t>
        <a:bodyPr/>
        <a:lstStyle/>
        <a:p>
          <a:endParaRPr lang="en-US"/>
        </a:p>
      </dgm:t>
    </dgm:pt>
    <dgm:pt modelId="{385D0F55-06DC-4719-A095-3F26F20A1DE0}" type="pres">
      <dgm:prSet presAssocID="{08CCC717-A943-4D41-A507-09FEBEDBB4D7}" presName="descendantText" presStyleLbl="alignAccFollowNode1" presStyleIdx="0" presStyleCnt="2">
        <dgm:presLayoutVars>
          <dgm:bulletEnabled val="1"/>
        </dgm:presLayoutVars>
      </dgm:prSet>
      <dgm:spPr/>
      <dgm:t>
        <a:bodyPr/>
        <a:lstStyle/>
        <a:p>
          <a:endParaRPr lang="en-US"/>
        </a:p>
      </dgm:t>
    </dgm:pt>
    <dgm:pt modelId="{7B265C9A-C804-4403-BFDB-EEBC969BC214}" type="pres">
      <dgm:prSet presAssocID="{2537EB8D-2A28-4468-8372-ACA50BB565FE}" presName="sp" presStyleCnt="0"/>
      <dgm:spPr/>
    </dgm:pt>
    <dgm:pt modelId="{B104BD9C-E35A-4E71-85CE-EA3798B6D56B}" type="pres">
      <dgm:prSet presAssocID="{DC0C8D2C-3EB4-49CE-A8B1-6B8676F25C6B}" presName="linNode" presStyleCnt="0"/>
      <dgm:spPr/>
    </dgm:pt>
    <dgm:pt modelId="{FB553F07-83B6-4994-93F2-F80B3653E28A}" type="pres">
      <dgm:prSet presAssocID="{DC0C8D2C-3EB4-49CE-A8B1-6B8676F25C6B}" presName="parentText" presStyleLbl="node1" presStyleIdx="1" presStyleCnt="2">
        <dgm:presLayoutVars>
          <dgm:chMax val="1"/>
          <dgm:bulletEnabled val="1"/>
        </dgm:presLayoutVars>
      </dgm:prSet>
      <dgm:spPr/>
      <dgm:t>
        <a:bodyPr/>
        <a:lstStyle/>
        <a:p>
          <a:endParaRPr lang="en-US"/>
        </a:p>
      </dgm:t>
    </dgm:pt>
    <dgm:pt modelId="{569EC945-619A-47CA-A1A6-4A7E3D36A410}" type="pres">
      <dgm:prSet presAssocID="{DC0C8D2C-3EB4-49CE-A8B1-6B8676F25C6B}" presName="descendantText" presStyleLbl="alignAccFollowNode1" presStyleIdx="1" presStyleCnt="2">
        <dgm:presLayoutVars>
          <dgm:bulletEnabled val="1"/>
        </dgm:presLayoutVars>
      </dgm:prSet>
      <dgm:spPr/>
      <dgm:t>
        <a:bodyPr/>
        <a:lstStyle/>
        <a:p>
          <a:endParaRPr lang="en-US"/>
        </a:p>
      </dgm:t>
    </dgm:pt>
  </dgm:ptLst>
  <dgm:cxnLst>
    <dgm:cxn modelId="{5FD38446-BD34-48CD-A6E0-57C924E9A32E}" type="presOf" srcId="{DC0C8D2C-3EB4-49CE-A8B1-6B8676F25C6B}" destId="{FB553F07-83B6-4994-93F2-F80B3653E28A}" srcOrd="0" destOrd="0" presId="urn:microsoft.com/office/officeart/2005/8/layout/vList5"/>
    <dgm:cxn modelId="{06465BD4-AFAB-427D-A437-CA1557F80532}" type="presOf" srcId="{24C78AFA-AEFD-47C3-945D-DCBF59EB2C1C}" destId="{215A514F-40BF-424F-A004-545E86467987}" srcOrd="0" destOrd="0" presId="urn:microsoft.com/office/officeart/2005/8/layout/vList5"/>
    <dgm:cxn modelId="{E4461628-3485-4868-BF5E-1A9624696DB7}" srcId="{24C78AFA-AEFD-47C3-945D-DCBF59EB2C1C}" destId="{DC0C8D2C-3EB4-49CE-A8B1-6B8676F25C6B}" srcOrd="1" destOrd="0" parTransId="{E8E074EB-AA69-4A55-BABA-116DF7038C4A}" sibTransId="{11CB4BD2-8AE5-4DD5-9B98-5EA0EE2604C9}"/>
    <dgm:cxn modelId="{32CB0652-E079-4171-A31B-D1F588B1B264}" srcId="{24C78AFA-AEFD-47C3-945D-DCBF59EB2C1C}" destId="{08CCC717-A943-4D41-A507-09FEBEDBB4D7}" srcOrd="0" destOrd="0" parTransId="{ADB3A3A2-7C67-47D0-954F-1AA820615754}" sibTransId="{2537EB8D-2A28-4468-8372-ACA50BB565FE}"/>
    <dgm:cxn modelId="{8A22F3E0-77BB-4FDD-8AD0-49C16D12FB45}" srcId="{08CCC717-A943-4D41-A507-09FEBEDBB4D7}" destId="{FF655365-4B99-4BAF-8362-C5050B175F41}" srcOrd="0" destOrd="0" parTransId="{59FAEE29-4EE3-4285-956B-382A3248B028}" sibTransId="{1A967D90-643D-4383-8591-F96E20BFE306}"/>
    <dgm:cxn modelId="{47524721-C237-4040-AC92-DA50A0096139}" type="presOf" srcId="{01898CF0-8972-48A2-9046-CF2777F55EB6}" destId="{569EC945-619A-47CA-A1A6-4A7E3D36A410}" srcOrd="0" destOrd="0" presId="urn:microsoft.com/office/officeart/2005/8/layout/vList5"/>
    <dgm:cxn modelId="{D31573C5-A4A5-41F6-8A6C-538FFD41A8CF}" type="presOf" srcId="{08CCC717-A943-4D41-A507-09FEBEDBB4D7}" destId="{30B3111E-49F3-4E75-B5D4-76E42037DAEC}" srcOrd="0" destOrd="0" presId="urn:microsoft.com/office/officeart/2005/8/layout/vList5"/>
    <dgm:cxn modelId="{9C9D30E6-262B-4766-9AA0-BFE1609FE88A}" type="presOf" srcId="{FF655365-4B99-4BAF-8362-C5050B175F41}" destId="{385D0F55-06DC-4719-A095-3F26F20A1DE0}" srcOrd="0" destOrd="0" presId="urn:microsoft.com/office/officeart/2005/8/layout/vList5"/>
    <dgm:cxn modelId="{AE5A0DD9-0CDA-47B5-AA53-0E4DEAE7F4F5}" srcId="{08CCC717-A943-4D41-A507-09FEBEDBB4D7}" destId="{68060211-02E5-4644-B75F-F1E6C8B23485}" srcOrd="1" destOrd="0" parTransId="{EE3B41CF-0027-4888-9AFA-9A292F9CB97D}" sibTransId="{EA31FFB9-97FA-4E3B-8FE7-A8C346A66211}"/>
    <dgm:cxn modelId="{E2B5AAF3-24FD-42DD-8DC2-FA3345005CED}" srcId="{DC0C8D2C-3EB4-49CE-A8B1-6B8676F25C6B}" destId="{01898CF0-8972-48A2-9046-CF2777F55EB6}" srcOrd="0" destOrd="0" parTransId="{45B87985-AB3A-4E22-AB06-982AD80C9C9D}" sibTransId="{3C8032E6-FE88-4E3E-82D1-EA86659FB602}"/>
    <dgm:cxn modelId="{4822EAF2-36DC-48C9-BC34-C45245FFDBF6}" type="presOf" srcId="{68060211-02E5-4644-B75F-F1E6C8B23485}" destId="{385D0F55-06DC-4719-A095-3F26F20A1DE0}" srcOrd="0" destOrd="1" presId="urn:microsoft.com/office/officeart/2005/8/layout/vList5"/>
    <dgm:cxn modelId="{45CC26BE-E690-414A-BA22-7435ADEDBE58}" type="presParOf" srcId="{215A514F-40BF-424F-A004-545E86467987}" destId="{9667F105-26EF-4E36-A9E2-7FC5B2159426}" srcOrd="0" destOrd="0" presId="urn:microsoft.com/office/officeart/2005/8/layout/vList5"/>
    <dgm:cxn modelId="{CF57C671-28DC-4DE3-852A-BFDCE80CA7EC}" type="presParOf" srcId="{9667F105-26EF-4E36-A9E2-7FC5B2159426}" destId="{30B3111E-49F3-4E75-B5D4-76E42037DAEC}" srcOrd="0" destOrd="0" presId="urn:microsoft.com/office/officeart/2005/8/layout/vList5"/>
    <dgm:cxn modelId="{B9DFCBBA-7816-4BAA-8D9F-DC4881180CCF}" type="presParOf" srcId="{9667F105-26EF-4E36-A9E2-7FC5B2159426}" destId="{385D0F55-06DC-4719-A095-3F26F20A1DE0}" srcOrd="1" destOrd="0" presId="urn:microsoft.com/office/officeart/2005/8/layout/vList5"/>
    <dgm:cxn modelId="{B6FC8C5D-AA36-4182-9DF0-AFA4816AA20F}" type="presParOf" srcId="{215A514F-40BF-424F-A004-545E86467987}" destId="{7B265C9A-C804-4403-BFDB-EEBC969BC214}" srcOrd="1" destOrd="0" presId="urn:microsoft.com/office/officeart/2005/8/layout/vList5"/>
    <dgm:cxn modelId="{DDBBEF69-7437-469E-93D6-F89593249CAA}" type="presParOf" srcId="{215A514F-40BF-424F-A004-545E86467987}" destId="{B104BD9C-E35A-4E71-85CE-EA3798B6D56B}" srcOrd="2" destOrd="0" presId="urn:microsoft.com/office/officeart/2005/8/layout/vList5"/>
    <dgm:cxn modelId="{549F90D0-D751-4DD4-8F68-C61D8013D9D2}" type="presParOf" srcId="{B104BD9C-E35A-4E71-85CE-EA3798B6D56B}" destId="{FB553F07-83B6-4994-93F2-F80B3653E28A}" srcOrd="0" destOrd="0" presId="urn:microsoft.com/office/officeart/2005/8/layout/vList5"/>
    <dgm:cxn modelId="{341194A3-2728-436F-85A4-86ECE922BE90}" type="presParOf" srcId="{B104BD9C-E35A-4E71-85CE-EA3798B6D56B}" destId="{569EC945-619A-47CA-A1A6-4A7E3D36A4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51670D47-AE7F-4953-958E-1DC4B88246BF}"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en-US"/>
        </a:p>
      </dgm:t>
    </dgm:pt>
    <dgm:pt modelId="{F7E55E64-755C-49C5-A5ED-F592E6FC8980}">
      <dgm:prSet phldrT="[Text]"/>
      <dgm:spPr/>
      <dgm:t>
        <a:bodyPr/>
        <a:lstStyle/>
        <a:p>
          <a:r>
            <a:rPr lang="en-US" dirty="0" smtClean="0"/>
            <a:t>Decide What to Assess</a:t>
          </a:r>
          <a:endParaRPr lang="en-US" dirty="0"/>
        </a:p>
      </dgm:t>
    </dgm:pt>
    <dgm:pt modelId="{DE0073FA-6BEA-4197-BFA5-980063F3244B}" type="parTrans" cxnId="{F6C69FA5-650F-4F9D-B3E7-D51706093332}">
      <dgm:prSet/>
      <dgm:spPr/>
      <dgm:t>
        <a:bodyPr/>
        <a:lstStyle/>
        <a:p>
          <a:endParaRPr lang="en-US"/>
        </a:p>
      </dgm:t>
    </dgm:pt>
    <dgm:pt modelId="{B43E8F96-C4EC-42DC-A268-DAFD1C343256}" type="sibTrans" cxnId="{F6C69FA5-650F-4F9D-B3E7-D51706093332}">
      <dgm:prSet/>
      <dgm:spPr/>
      <dgm:t>
        <a:bodyPr/>
        <a:lstStyle/>
        <a:p>
          <a:endParaRPr lang="en-US"/>
        </a:p>
      </dgm:t>
    </dgm:pt>
    <dgm:pt modelId="{D25C004F-DEE6-4C99-A9C0-D89DEFEAECE8}">
      <dgm:prSet phldrT="[Text]"/>
      <dgm:spPr/>
      <dgm:t>
        <a:bodyPr/>
        <a:lstStyle/>
        <a:p>
          <a:r>
            <a:rPr lang="en-US" dirty="0" smtClean="0"/>
            <a:t>Decide How to Assess</a:t>
          </a:r>
          <a:endParaRPr lang="en-US" dirty="0"/>
        </a:p>
      </dgm:t>
    </dgm:pt>
    <dgm:pt modelId="{E528ED44-8486-4A5F-AD15-FA9B4EE4D27F}" type="parTrans" cxnId="{FCC6DCEF-15E4-4F21-9341-935AFD3BAD66}">
      <dgm:prSet/>
      <dgm:spPr/>
      <dgm:t>
        <a:bodyPr/>
        <a:lstStyle/>
        <a:p>
          <a:endParaRPr lang="en-US"/>
        </a:p>
      </dgm:t>
    </dgm:pt>
    <dgm:pt modelId="{4FEE8C93-BA91-4064-887E-2D339DC4BE1D}" type="sibTrans" cxnId="{FCC6DCEF-15E4-4F21-9341-935AFD3BAD66}">
      <dgm:prSet/>
      <dgm:spPr/>
      <dgm:t>
        <a:bodyPr/>
        <a:lstStyle/>
        <a:p>
          <a:endParaRPr lang="en-US"/>
        </a:p>
      </dgm:t>
    </dgm:pt>
    <dgm:pt modelId="{8C0B5260-D7B7-4217-98C1-77EDD58F67AD}">
      <dgm:prSet phldrT="[Text]"/>
      <dgm:spPr/>
      <dgm:t>
        <a:bodyPr/>
        <a:lstStyle/>
        <a:p>
          <a:r>
            <a:rPr lang="en-US" dirty="0" smtClean="0"/>
            <a:t>Develop Assessment Plan</a:t>
          </a:r>
          <a:endParaRPr lang="en-US" dirty="0"/>
        </a:p>
      </dgm:t>
    </dgm:pt>
    <dgm:pt modelId="{33158EC9-D677-47C0-95F4-EA068E6C6871}" type="parTrans" cxnId="{90DE6BFE-C546-4ADE-87B9-AFC4B191577B}">
      <dgm:prSet/>
      <dgm:spPr/>
      <dgm:t>
        <a:bodyPr/>
        <a:lstStyle/>
        <a:p>
          <a:endParaRPr lang="en-US"/>
        </a:p>
      </dgm:t>
    </dgm:pt>
    <dgm:pt modelId="{7E7FC81F-CCC6-4980-B1E7-FF9BE750470F}" type="sibTrans" cxnId="{90DE6BFE-C546-4ADE-87B9-AFC4B191577B}">
      <dgm:prSet/>
      <dgm:spPr/>
      <dgm:t>
        <a:bodyPr/>
        <a:lstStyle/>
        <a:p>
          <a:endParaRPr lang="en-US"/>
        </a:p>
      </dgm:t>
    </dgm:pt>
    <dgm:pt modelId="{C51226A8-98FE-4684-81CE-169A9255F78C}">
      <dgm:prSet phldrT="[Text]"/>
      <dgm:spPr/>
      <dgm:t>
        <a:bodyPr/>
        <a:lstStyle/>
        <a:p>
          <a:r>
            <a:rPr lang="en-US" dirty="0" smtClean="0"/>
            <a:t>Write the Assessment</a:t>
          </a:r>
          <a:endParaRPr lang="en-US" dirty="0"/>
        </a:p>
      </dgm:t>
    </dgm:pt>
    <dgm:pt modelId="{D051AF32-C361-40F4-B6F3-0A5AB32EF6AC}" type="parTrans" cxnId="{A8DC7BE3-555C-4EDB-A785-F8F2596DC17A}">
      <dgm:prSet/>
      <dgm:spPr/>
      <dgm:t>
        <a:bodyPr/>
        <a:lstStyle/>
        <a:p>
          <a:endParaRPr lang="en-US"/>
        </a:p>
      </dgm:t>
    </dgm:pt>
    <dgm:pt modelId="{3E379073-F6FE-431D-8747-5CE477E37006}" type="sibTrans" cxnId="{A8DC7BE3-555C-4EDB-A785-F8F2596DC17A}">
      <dgm:prSet/>
      <dgm:spPr/>
      <dgm:t>
        <a:bodyPr/>
        <a:lstStyle/>
        <a:p>
          <a:endParaRPr lang="en-US"/>
        </a:p>
      </dgm:t>
    </dgm:pt>
    <dgm:pt modelId="{C0CB4B52-5D61-4199-8BFC-7AA085AA8FEA}">
      <dgm:prSet/>
      <dgm:spPr/>
      <dgm:t>
        <a:bodyPr/>
        <a:lstStyle/>
        <a:p>
          <a:r>
            <a:rPr lang="en-US" dirty="0" smtClean="0"/>
            <a:t>Review the Assessment </a:t>
          </a:r>
          <a:endParaRPr lang="en-US" dirty="0"/>
        </a:p>
      </dgm:t>
    </dgm:pt>
    <dgm:pt modelId="{448BB868-D4A8-407D-A148-281ADB9B5808}" type="parTrans" cxnId="{D89D5073-B3F4-4884-A325-40936CB1F74B}">
      <dgm:prSet/>
      <dgm:spPr/>
      <dgm:t>
        <a:bodyPr/>
        <a:lstStyle/>
        <a:p>
          <a:endParaRPr lang="en-US"/>
        </a:p>
      </dgm:t>
    </dgm:pt>
    <dgm:pt modelId="{E6F29AE7-79A7-44EC-9A97-7A1CD20169B9}" type="sibTrans" cxnId="{D89D5073-B3F4-4884-A325-40936CB1F74B}">
      <dgm:prSet/>
      <dgm:spPr/>
      <dgm:t>
        <a:bodyPr/>
        <a:lstStyle/>
        <a:p>
          <a:endParaRPr lang="en-US"/>
        </a:p>
      </dgm:t>
    </dgm:pt>
    <dgm:pt modelId="{6DB53D14-1A8D-45DA-8017-E366A2E608BD}" type="pres">
      <dgm:prSet presAssocID="{51670D47-AE7F-4953-958E-1DC4B88246BF}" presName="Name0" presStyleCnt="0">
        <dgm:presLayoutVars>
          <dgm:dir/>
          <dgm:resizeHandles val="exact"/>
        </dgm:presLayoutVars>
      </dgm:prSet>
      <dgm:spPr/>
      <dgm:t>
        <a:bodyPr/>
        <a:lstStyle/>
        <a:p>
          <a:endParaRPr lang="en-US"/>
        </a:p>
      </dgm:t>
    </dgm:pt>
    <dgm:pt modelId="{83A85415-2985-481E-9BC6-152190A26653}" type="pres">
      <dgm:prSet presAssocID="{51670D47-AE7F-4953-958E-1DC4B88246BF}" presName="cycle" presStyleCnt="0"/>
      <dgm:spPr/>
    </dgm:pt>
    <dgm:pt modelId="{9BFBB61B-592B-44CF-9614-7B54B8E9C7C6}" type="pres">
      <dgm:prSet presAssocID="{F7E55E64-755C-49C5-A5ED-F592E6FC8980}" presName="nodeFirstNode" presStyleLbl="node1" presStyleIdx="0" presStyleCnt="5">
        <dgm:presLayoutVars>
          <dgm:bulletEnabled val="1"/>
        </dgm:presLayoutVars>
      </dgm:prSet>
      <dgm:spPr/>
      <dgm:t>
        <a:bodyPr/>
        <a:lstStyle/>
        <a:p>
          <a:endParaRPr lang="en-US"/>
        </a:p>
      </dgm:t>
    </dgm:pt>
    <dgm:pt modelId="{0983375E-DB90-4141-B090-081FB48AA4BF}" type="pres">
      <dgm:prSet presAssocID="{B43E8F96-C4EC-42DC-A268-DAFD1C343256}" presName="sibTransFirstNode" presStyleLbl="bgShp" presStyleIdx="0" presStyleCnt="1"/>
      <dgm:spPr/>
      <dgm:t>
        <a:bodyPr/>
        <a:lstStyle/>
        <a:p>
          <a:endParaRPr lang="en-US"/>
        </a:p>
      </dgm:t>
    </dgm:pt>
    <dgm:pt modelId="{25771E30-BC8F-4A8A-8008-F98F5D46DB1F}" type="pres">
      <dgm:prSet presAssocID="{D25C004F-DEE6-4C99-A9C0-D89DEFEAECE8}" presName="nodeFollowingNodes" presStyleLbl="node1" presStyleIdx="1" presStyleCnt="5">
        <dgm:presLayoutVars>
          <dgm:bulletEnabled val="1"/>
        </dgm:presLayoutVars>
      </dgm:prSet>
      <dgm:spPr/>
      <dgm:t>
        <a:bodyPr/>
        <a:lstStyle/>
        <a:p>
          <a:endParaRPr lang="en-US"/>
        </a:p>
      </dgm:t>
    </dgm:pt>
    <dgm:pt modelId="{15DA5D90-0FA2-404B-8352-1DB9733D66FB}" type="pres">
      <dgm:prSet presAssocID="{8C0B5260-D7B7-4217-98C1-77EDD58F67AD}" presName="nodeFollowingNodes" presStyleLbl="node1" presStyleIdx="2" presStyleCnt="5">
        <dgm:presLayoutVars>
          <dgm:bulletEnabled val="1"/>
        </dgm:presLayoutVars>
      </dgm:prSet>
      <dgm:spPr/>
      <dgm:t>
        <a:bodyPr/>
        <a:lstStyle/>
        <a:p>
          <a:endParaRPr lang="en-US"/>
        </a:p>
      </dgm:t>
    </dgm:pt>
    <dgm:pt modelId="{6B3B46CA-2208-4032-BE7C-DC08FB2B5356}" type="pres">
      <dgm:prSet presAssocID="{C51226A8-98FE-4684-81CE-169A9255F78C}" presName="nodeFollowingNodes" presStyleLbl="node1" presStyleIdx="3" presStyleCnt="5">
        <dgm:presLayoutVars>
          <dgm:bulletEnabled val="1"/>
        </dgm:presLayoutVars>
      </dgm:prSet>
      <dgm:spPr/>
      <dgm:t>
        <a:bodyPr/>
        <a:lstStyle/>
        <a:p>
          <a:endParaRPr lang="en-US"/>
        </a:p>
      </dgm:t>
    </dgm:pt>
    <dgm:pt modelId="{12BB3F4F-6102-4B15-AFBF-10BD2B400C8D}" type="pres">
      <dgm:prSet presAssocID="{C0CB4B52-5D61-4199-8BFC-7AA085AA8FEA}" presName="nodeFollowingNodes" presStyleLbl="node1" presStyleIdx="4" presStyleCnt="5">
        <dgm:presLayoutVars>
          <dgm:bulletEnabled val="1"/>
        </dgm:presLayoutVars>
      </dgm:prSet>
      <dgm:spPr/>
      <dgm:t>
        <a:bodyPr/>
        <a:lstStyle/>
        <a:p>
          <a:endParaRPr lang="en-US"/>
        </a:p>
      </dgm:t>
    </dgm:pt>
  </dgm:ptLst>
  <dgm:cxnLst>
    <dgm:cxn modelId="{F6C69FA5-650F-4F9D-B3E7-D51706093332}" srcId="{51670D47-AE7F-4953-958E-1DC4B88246BF}" destId="{F7E55E64-755C-49C5-A5ED-F592E6FC8980}" srcOrd="0" destOrd="0" parTransId="{DE0073FA-6BEA-4197-BFA5-980063F3244B}" sibTransId="{B43E8F96-C4EC-42DC-A268-DAFD1C343256}"/>
    <dgm:cxn modelId="{ED591E0F-06DF-486B-A967-5D3DB8B7973A}" type="presOf" srcId="{B43E8F96-C4EC-42DC-A268-DAFD1C343256}" destId="{0983375E-DB90-4141-B090-081FB48AA4BF}" srcOrd="0" destOrd="0" presId="urn:microsoft.com/office/officeart/2005/8/layout/cycle3"/>
    <dgm:cxn modelId="{EB63B1DA-0756-4DAF-8850-8301793B0F28}" type="presOf" srcId="{8C0B5260-D7B7-4217-98C1-77EDD58F67AD}" destId="{15DA5D90-0FA2-404B-8352-1DB9733D66FB}" srcOrd="0" destOrd="0" presId="urn:microsoft.com/office/officeart/2005/8/layout/cycle3"/>
    <dgm:cxn modelId="{D89D5073-B3F4-4884-A325-40936CB1F74B}" srcId="{51670D47-AE7F-4953-958E-1DC4B88246BF}" destId="{C0CB4B52-5D61-4199-8BFC-7AA085AA8FEA}" srcOrd="4" destOrd="0" parTransId="{448BB868-D4A8-407D-A148-281ADB9B5808}" sibTransId="{E6F29AE7-79A7-44EC-9A97-7A1CD20169B9}"/>
    <dgm:cxn modelId="{BE9645B1-03C0-4651-BFD3-E6687E8E7489}" type="presOf" srcId="{51670D47-AE7F-4953-958E-1DC4B88246BF}" destId="{6DB53D14-1A8D-45DA-8017-E366A2E608BD}" srcOrd="0" destOrd="0" presId="urn:microsoft.com/office/officeart/2005/8/layout/cycle3"/>
    <dgm:cxn modelId="{F7E48BF7-9B87-49F4-B2AA-1E1038F98C8B}" type="presOf" srcId="{D25C004F-DEE6-4C99-A9C0-D89DEFEAECE8}" destId="{25771E30-BC8F-4A8A-8008-F98F5D46DB1F}" srcOrd="0" destOrd="0" presId="urn:microsoft.com/office/officeart/2005/8/layout/cycle3"/>
    <dgm:cxn modelId="{A8DC7BE3-555C-4EDB-A785-F8F2596DC17A}" srcId="{51670D47-AE7F-4953-958E-1DC4B88246BF}" destId="{C51226A8-98FE-4684-81CE-169A9255F78C}" srcOrd="3" destOrd="0" parTransId="{D051AF32-C361-40F4-B6F3-0A5AB32EF6AC}" sibTransId="{3E379073-F6FE-431D-8747-5CE477E37006}"/>
    <dgm:cxn modelId="{90DE6BFE-C546-4ADE-87B9-AFC4B191577B}" srcId="{51670D47-AE7F-4953-958E-1DC4B88246BF}" destId="{8C0B5260-D7B7-4217-98C1-77EDD58F67AD}" srcOrd="2" destOrd="0" parTransId="{33158EC9-D677-47C0-95F4-EA068E6C6871}" sibTransId="{7E7FC81F-CCC6-4980-B1E7-FF9BE750470F}"/>
    <dgm:cxn modelId="{4C6317A3-8297-4C9B-B431-CFAE0211DC73}" type="presOf" srcId="{C51226A8-98FE-4684-81CE-169A9255F78C}" destId="{6B3B46CA-2208-4032-BE7C-DC08FB2B5356}" srcOrd="0" destOrd="0" presId="urn:microsoft.com/office/officeart/2005/8/layout/cycle3"/>
    <dgm:cxn modelId="{B9697CE3-33B7-4C01-A390-AC9FA9A33D97}" type="presOf" srcId="{F7E55E64-755C-49C5-A5ED-F592E6FC8980}" destId="{9BFBB61B-592B-44CF-9614-7B54B8E9C7C6}" srcOrd="0" destOrd="0" presId="urn:microsoft.com/office/officeart/2005/8/layout/cycle3"/>
    <dgm:cxn modelId="{FCC6DCEF-15E4-4F21-9341-935AFD3BAD66}" srcId="{51670D47-AE7F-4953-958E-1DC4B88246BF}" destId="{D25C004F-DEE6-4C99-A9C0-D89DEFEAECE8}" srcOrd="1" destOrd="0" parTransId="{E528ED44-8486-4A5F-AD15-FA9B4EE4D27F}" sibTransId="{4FEE8C93-BA91-4064-887E-2D339DC4BE1D}"/>
    <dgm:cxn modelId="{9E1F8572-0453-42EC-AA07-8B3B8B00131F}" type="presOf" srcId="{C0CB4B52-5D61-4199-8BFC-7AA085AA8FEA}" destId="{12BB3F4F-6102-4B15-AFBF-10BD2B400C8D}" srcOrd="0" destOrd="0" presId="urn:microsoft.com/office/officeart/2005/8/layout/cycle3"/>
    <dgm:cxn modelId="{783E5FC9-B5EA-4CD0-87C4-BA66A15A380B}" type="presParOf" srcId="{6DB53D14-1A8D-45DA-8017-E366A2E608BD}" destId="{83A85415-2985-481E-9BC6-152190A26653}" srcOrd="0" destOrd="0" presId="urn:microsoft.com/office/officeart/2005/8/layout/cycle3"/>
    <dgm:cxn modelId="{699D41CB-EEB2-4F7E-B898-B0203321D488}" type="presParOf" srcId="{83A85415-2985-481E-9BC6-152190A26653}" destId="{9BFBB61B-592B-44CF-9614-7B54B8E9C7C6}" srcOrd="0" destOrd="0" presId="urn:microsoft.com/office/officeart/2005/8/layout/cycle3"/>
    <dgm:cxn modelId="{64EC6834-C070-4AF0-A79E-7C9242EA1140}" type="presParOf" srcId="{83A85415-2985-481E-9BC6-152190A26653}" destId="{0983375E-DB90-4141-B090-081FB48AA4BF}" srcOrd="1" destOrd="0" presId="urn:microsoft.com/office/officeart/2005/8/layout/cycle3"/>
    <dgm:cxn modelId="{93FA64EF-C08B-49E5-BDDD-E80EACE26DB9}" type="presParOf" srcId="{83A85415-2985-481E-9BC6-152190A26653}" destId="{25771E30-BC8F-4A8A-8008-F98F5D46DB1F}" srcOrd="2" destOrd="0" presId="urn:microsoft.com/office/officeart/2005/8/layout/cycle3"/>
    <dgm:cxn modelId="{C7B4C0E5-E52E-4D0C-A53D-26C54876B7EC}" type="presParOf" srcId="{83A85415-2985-481E-9BC6-152190A26653}" destId="{15DA5D90-0FA2-404B-8352-1DB9733D66FB}" srcOrd="3" destOrd="0" presId="urn:microsoft.com/office/officeart/2005/8/layout/cycle3"/>
    <dgm:cxn modelId="{D4A7F83E-C497-493B-A98F-527FD17AC79F}" type="presParOf" srcId="{83A85415-2985-481E-9BC6-152190A26653}" destId="{6B3B46CA-2208-4032-BE7C-DC08FB2B5356}" srcOrd="4" destOrd="0" presId="urn:microsoft.com/office/officeart/2005/8/layout/cycle3"/>
    <dgm:cxn modelId="{133DAA2F-D8BF-4483-AB9A-B3B9A67F4BBC}" type="presParOf" srcId="{83A85415-2985-481E-9BC6-152190A26653}" destId="{12BB3F4F-6102-4B15-AFBF-10BD2B400C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718D00A-84F6-4DE1-8E8D-89CD9431EFCE}"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2D278FD3-D0BC-4F62-BE17-3762634ADB17}">
      <dgm:prSet/>
      <dgm:spPr/>
      <dgm:t>
        <a:bodyPr/>
        <a:lstStyle/>
        <a:p>
          <a:pPr rtl="0"/>
          <a:r>
            <a:rPr lang="en-US" smtClean="0"/>
            <a:t>Are the directions clear?</a:t>
          </a:r>
          <a:endParaRPr lang="en-US"/>
        </a:p>
      </dgm:t>
    </dgm:pt>
    <dgm:pt modelId="{D55E56EF-B595-4E07-9607-FE85CCD76EB2}" type="parTrans" cxnId="{3673D084-058C-4D17-A8CB-ADE48493DBBE}">
      <dgm:prSet/>
      <dgm:spPr/>
      <dgm:t>
        <a:bodyPr/>
        <a:lstStyle/>
        <a:p>
          <a:endParaRPr lang="en-US"/>
        </a:p>
      </dgm:t>
    </dgm:pt>
    <dgm:pt modelId="{389412A3-A868-4FE8-9B6F-2B5370F25756}" type="sibTrans" cxnId="{3673D084-058C-4D17-A8CB-ADE48493DBBE}">
      <dgm:prSet/>
      <dgm:spPr/>
      <dgm:t>
        <a:bodyPr/>
        <a:lstStyle/>
        <a:p>
          <a:endParaRPr lang="en-US"/>
        </a:p>
      </dgm:t>
    </dgm:pt>
    <dgm:pt modelId="{78B1044A-E9EB-4120-B89D-BCC0CC6DDFC6}">
      <dgm:prSet/>
      <dgm:spPr/>
      <dgm:t>
        <a:bodyPr/>
        <a:lstStyle/>
        <a:p>
          <a:pPr rtl="0"/>
          <a:r>
            <a:rPr lang="en-US" smtClean="0"/>
            <a:t>Will students understand what you are asking them to do and why?</a:t>
          </a:r>
          <a:endParaRPr lang="en-US"/>
        </a:p>
      </dgm:t>
    </dgm:pt>
    <dgm:pt modelId="{C5BACBDA-812F-42CC-A850-0BD5A1FFCFC2}" type="parTrans" cxnId="{5DD86214-88E9-48E2-808C-2AD88E30AA63}">
      <dgm:prSet/>
      <dgm:spPr/>
      <dgm:t>
        <a:bodyPr/>
        <a:lstStyle/>
        <a:p>
          <a:endParaRPr lang="en-US"/>
        </a:p>
      </dgm:t>
    </dgm:pt>
    <dgm:pt modelId="{0402DE95-1124-4951-A32B-EF7589F1C1F6}" type="sibTrans" cxnId="{5DD86214-88E9-48E2-808C-2AD88E30AA63}">
      <dgm:prSet/>
      <dgm:spPr/>
      <dgm:t>
        <a:bodyPr/>
        <a:lstStyle/>
        <a:p>
          <a:endParaRPr lang="en-US"/>
        </a:p>
      </dgm:t>
    </dgm:pt>
    <dgm:pt modelId="{D897F701-7D6A-4F59-A3E2-3AE76BF55A98}">
      <dgm:prSet/>
      <dgm:spPr/>
      <dgm:t>
        <a:bodyPr/>
        <a:lstStyle/>
        <a:p>
          <a:pPr rtl="0"/>
          <a:r>
            <a:rPr lang="en-US" smtClean="0"/>
            <a:t>Are the leaning targets accurately assessed and represented?</a:t>
          </a:r>
          <a:endParaRPr lang="en-US"/>
        </a:p>
      </dgm:t>
    </dgm:pt>
    <dgm:pt modelId="{2AC2DED4-C658-4BFE-9CD2-19F8C8D30F6D}" type="parTrans" cxnId="{CE64C16B-ED5A-4EFC-8895-4D71247276BF}">
      <dgm:prSet/>
      <dgm:spPr/>
      <dgm:t>
        <a:bodyPr/>
        <a:lstStyle/>
        <a:p>
          <a:endParaRPr lang="en-US"/>
        </a:p>
      </dgm:t>
    </dgm:pt>
    <dgm:pt modelId="{AB424568-7CEA-4CBA-9380-E9000E2E80D9}" type="sibTrans" cxnId="{CE64C16B-ED5A-4EFC-8895-4D71247276BF}">
      <dgm:prSet/>
      <dgm:spPr/>
      <dgm:t>
        <a:bodyPr/>
        <a:lstStyle/>
        <a:p>
          <a:endParaRPr lang="en-US"/>
        </a:p>
      </dgm:t>
    </dgm:pt>
    <dgm:pt modelId="{0B011396-137E-4FA3-8A39-A2C7466DE805}">
      <dgm:prSet/>
      <dgm:spPr/>
      <dgm:t>
        <a:bodyPr/>
        <a:lstStyle/>
        <a:p>
          <a:pPr rtl="0"/>
          <a:r>
            <a:rPr lang="en-US" dirty="0" smtClean="0"/>
            <a:t>Are the questions written according to best practice?</a:t>
          </a:r>
          <a:endParaRPr lang="en-US" dirty="0"/>
        </a:p>
      </dgm:t>
    </dgm:pt>
    <dgm:pt modelId="{6E192F2D-6168-4958-94AC-C94383D1A446}" type="parTrans" cxnId="{91A23C03-95B5-4B4F-B9A1-DF1168D226C8}">
      <dgm:prSet/>
      <dgm:spPr/>
      <dgm:t>
        <a:bodyPr/>
        <a:lstStyle/>
        <a:p>
          <a:endParaRPr lang="en-US"/>
        </a:p>
      </dgm:t>
    </dgm:pt>
    <dgm:pt modelId="{816813A3-DAF3-45F3-8FCD-F6CBDC76C760}" type="sibTrans" cxnId="{91A23C03-95B5-4B4F-B9A1-DF1168D226C8}">
      <dgm:prSet/>
      <dgm:spPr/>
      <dgm:t>
        <a:bodyPr/>
        <a:lstStyle/>
        <a:p>
          <a:endParaRPr lang="en-US"/>
        </a:p>
      </dgm:t>
    </dgm:pt>
    <dgm:pt modelId="{E9DE0FBD-F38D-4459-BD0A-C84C4DF4DFE7}" type="pres">
      <dgm:prSet presAssocID="{C718D00A-84F6-4DE1-8E8D-89CD9431EFCE}" presName="matrix" presStyleCnt="0">
        <dgm:presLayoutVars>
          <dgm:chMax val="1"/>
          <dgm:dir/>
          <dgm:resizeHandles val="exact"/>
        </dgm:presLayoutVars>
      </dgm:prSet>
      <dgm:spPr/>
      <dgm:t>
        <a:bodyPr/>
        <a:lstStyle/>
        <a:p>
          <a:endParaRPr lang="en-US"/>
        </a:p>
      </dgm:t>
    </dgm:pt>
    <dgm:pt modelId="{14C18188-3C53-4C5B-9506-FAD4893868F4}" type="pres">
      <dgm:prSet presAssocID="{C718D00A-84F6-4DE1-8E8D-89CD9431EFCE}" presName="diamond" presStyleLbl="bgShp" presStyleIdx="0" presStyleCnt="1"/>
      <dgm:spPr/>
    </dgm:pt>
    <dgm:pt modelId="{D574B811-8FFA-463F-BDF2-97CD5EAE935E}" type="pres">
      <dgm:prSet presAssocID="{C718D00A-84F6-4DE1-8E8D-89CD9431EFCE}" presName="quad1" presStyleLbl="node1" presStyleIdx="0" presStyleCnt="4">
        <dgm:presLayoutVars>
          <dgm:chMax val="0"/>
          <dgm:chPref val="0"/>
          <dgm:bulletEnabled val="1"/>
        </dgm:presLayoutVars>
      </dgm:prSet>
      <dgm:spPr/>
      <dgm:t>
        <a:bodyPr/>
        <a:lstStyle/>
        <a:p>
          <a:endParaRPr lang="en-US"/>
        </a:p>
      </dgm:t>
    </dgm:pt>
    <dgm:pt modelId="{B2AEB85B-FA7F-4075-AB73-D820B77E48C1}" type="pres">
      <dgm:prSet presAssocID="{C718D00A-84F6-4DE1-8E8D-89CD9431EFCE}" presName="quad2" presStyleLbl="node1" presStyleIdx="1" presStyleCnt="4">
        <dgm:presLayoutVars>
          <dgm:chMax val="0"/>
          <dgm:chPref val="0"/>
          <dgm:bulletEnabled val="1"/>
        </dgm:presLayoutVars>
      </dgm:prSet>
      <dgm:spPr/>
      <dgm:t>
        <a:bodyPr/>
        <a:lstStyle/>
        <a:p>
          <a:endParaRPr lang="en-US"/>
        </a:p>
      </dgm:t>
    </dgm:pt>
    <dgm:pt modelId="{4BD62CDC-5917-4533-9F01-CC0B1C168960}" type="pres">
      <dgm:prSet presAssocID="{C718D00A-84F6-4DE1-8E8D-89CD9431EFCE}" presName="quad3" presStyleLbl="node1" presStyleIdx="2" presStyleCnt="4">
        <dgm:presLayoutVars>
          <dgm:chMax val="0"/>
          <dgm:chPref val="0"/>
          <dgm:bulletEnabled val="1"/>
        </dgm:presLayoutVars>
      </dgm:prSet>
      <dgm:spPr/>
      <dgm:t>
        <a:bodyPr/>
        <a:lstStyle/>
        <a:p>
          <a:endParaRPr lang="en-US"/>
        </a:p>
      </dgm:t>
    </dgm:pt>
    <dgm:pt modelId="{E2BE4743-D534-4C6C-A9E7-72BB988BEE64}" type="pres">
      <dgm:prSet presAssocID="{C718D00A-84F6-4DE1-8E8D-89CD9431EFCE}" presName="quad4" presStyleLbl="node1" presStyleIdx="3" presStyleCnt="4">
        <dgm:presLayoutVars>
          <dgm:chMax val="0"/>
          <dgm:chPref val="0"/>
          <dgm:bulletEnabled val="1"/>
        </dgm:presLayoutVars>
      </dgm:prSet>
      <dgm:spPr/>
      <dgm:t>
        <a:bodyPr/>
        <a:lstStyle/>
        <a:p>
          <a:endParaRPr lang="en-US"/>
        </a:p>
      </dgm:t>
    </dgm:pt>
  </dgm:ptLst>
  <dgm:cxnLst>
    <dgm:cxn modelId="{3673D084-058C-4D17-A8CB-ADE48493DBBE}" srcId="{C718D00A-84F6-4DE1-8E8D-89CD9431EFCE}" destId="{2D278FD3-D0BC-4F62-BE17-3762634ADB17}" srcOrd="0" destOrd="0" parTransId="{D55E56EF-B595-4E07-9607-FE85CCD76EB2}" sibTransId="{389412A3-A868-4FE8-9B6F-2B5370F25756}"/>
    <dgm:cxn modelId="{5DD86214-88E9-48E2-808C-2AD88E30AA63}" srcId="{C718D00A-84F6-4DE1-8E8D-89CD9431EFCE}" destId="{78B1044A-E9EB-4120-B89D-BCC0CC6DDFC6}" srcOrd="1" destOrd="0" parTransId="{C5BACBDA-812F-42CC-A850-0BD5A1FFCFC2}" sibTransId="{0402DE95-1124-4951-A32B-EF7589F1C1F6}"/>
    <dgm:cxn modelId="{93190BB1-0928-426D-BD03-476B1CC52FA1}" type="presOf" srcId="{D897F701-7D6A-4F59-A3E2-3AE76BF55A98}" destId="{4BD62CDC-5917-4533-9F01-CC0B1C168960}" srcOrd="0" destOrd="0" presId="urn:microsoft.com/office/officeart/2005/8/layout/matrix3"/>
    <dgm:cxn modelId="{7A6DCEC1-B6C3-4E9B-882C-4EE55CC82E2E}" type="presOf" srcId="{2D278FD3-D0BC-4F62-BE17-3762634ADB17}" destId="{D574B811-8FFA-463F-BDF2-97CD5EAE935E}" srcOrd="0" destOrd="0" presId="urn:microsoft.com/office/officeart/2005/8/layout/matrix3"/>
    <dgm:cxn modelId="{91A23C03-95B5-4B4F-B9A1-DF1168D226C8}" srcId="{C718D00A-84F6-4DE1-8E8D-89CD9431EFCE}" destId="{0B011396-137E-4FA3-8A39-A2C7466DE805}" srcOrd="3" destOrd="0" parTransId="{6E192F2D-6168-4958-94AC-C94383D1A446}" sibTransId="{816813A3-DAF3-45F3-8FCD-F6CBDC76C760}"/>
    <dgm:cxn modelId="{F9A5CA7C-D50F-4112-B1DB-CAAE6048E972}" type="presOf" srcId="{0B011396-137E-4FA3-8A39-A2C7466DE805}" destId="{E2BE4743-D534-4C6C-A9E7-72BB988BEE64}" srcOrd="0" destOrd="0" presId="urn:microsoft.com/office/officeart/2005/8/layout/matrix3"/>
    <dgm:cxn modelId="{2706DE4D-76E9-4D40-A1DD-E98BB3CA6B03}" type="presOf" srcId="{C718D00A-84F6-4DE1-8E8D-89CD9431EFCE}" destId="{E9DE0FBD-F38D-4459-BD0A-C84C4DF4DFE7}" srcOrd="0" destOrd="0" presId="urn:microsoft.com/office/officeart/2005/8/layout/matrix3"/>
    <dgm:cxn modelId="{CE64C16B-ED5A-4EFC-8895-4D71247276BF}" srcId="{C718D00A-84F6-4DE1-8E8D-89CD9431EFCE}" destId="{D897F701-7D6A-4F59-A3E2-3AE76BF55A98}" srcOrd="2" destOrd="0" parTransId="{2AC2DED4-C658-4BFE-9CD2-19F8C8D30F6D}" sibTransId="{AB424568-7CEA-4CBA-9380-E9000E2E80D9}"/>
    <dgm:cxn modelId="{8ECBE4EB-26AE-43EA-84B4-564E13BA3D6C}" type="presOf" srcId="{78B1044A-E9EB-4120-B89D-BCC0CC6DDFC6}" destId="{B2AEB85B-FA7F-4075-AB73-D820B77E48C1}" srcOrd="0" destOrd="0" presId="urn:microsoft.com/office/officeart/2005/8/layout/matrix3"/>
    <dgm:cxn modelId="{CF9448F2-FF68-4DFB-B25F-E3BBF32A6D78}" type="presParOf" srcId="{E9DE0FBD-F38D-4459-BD0A-C84C4DF4DFE7}" destId="{14C18188-3C53-4C5B-9506-FAD4893868F4}" srcOrd="0" destOrd="0" presId="urn:microsoft.com/office/officeart/2005/8/layout/matrix3"/>
    <dgm:cxn modelId="{8283E465-6A2F-48D1-82EC-0D1C842DD140}" type="presParOf" srcId="{E9DE0FBD-F38D-4459-BD0A-C84C4DF4DFE7}" destId="{D574B811-8FFA-463F-BDF2-97CD5EAE935E}" srcOrd="1" destOrd="0" presId="urn:microsoft.com/office/officeart/2005/8/layout/matrix3"/>
    <dgm:cxn modelId="{5EF68E03-8B44-46A1-9395-DE5473E4BC53}" type="presParOf" srcId="{E9DE0FBD-F38D-4459-BD0A-C84C4DF4DFE7}" destId="{B2AEB85B-FA7F-4075-AB73-D820B77E48C1}" srcOrd="2" destOrd="0" presId="urn:microsoft.com/office/officeart/2005/8/layout/matrix3"/>
    <dgm:cxn modelId="{51F63485-687C-4BBF-A084-88EFB7DFC3FA}" type="presParOf" srcId="{E9DE0FBD-F38D-4459-BD0A-C84C4DF4DFE7}" destId="{4BD62CDC-5917-4533-9F01-CC0B1C168960}" srcOrd="3" destOrd="0" presId="urn:microsoft.com/office/officeart/2005/8/layout/matrix3"/>
    <dgm:cxn modelId="{F3906C25-EFDD-4CE8-92E8-817178B38959}" type="presParOf" srcId="{E9DE0FBD-F38D-4459-BD0A-C84C4DF4DFE7}" destId="{E2BE4743-D534-4C6C-A9E7-72BB988BEE6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0FBB8DE-537B-463A-AFFE-93663F2FB1E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1C53486-95CC-4909-8433-2FD919724F50}">
      <dgm:prSet phldrT="[Text]"/>
      <dgm:spPr/>
      <dgm:t>
        <a:bodyPr/>
        <a:lstStyle/>
        <a:p>
          <a:r>
            <a:rPr lang="en-US" dirty="0" smtClean="0"/>
            <a:t>3 on a 4 point rubric</a:t>
          </a:r>
          <a:endParaRPr lang="en-US" dirty="0"/>
        </a:p>
      </dgm:t>
    </dgm:pt>
    <dgm:pt modelId="{2381A040-28EF-4285-A89F-962114BC12B6}" type="parTrans" cxnId="{3283F962-AD0E-4250-8F17-70B0C154D7B4}">
      <dgm:prSet/>
      <dgm:spPr/>
      <dgm:t>
        <a:bodyPr/>
        <a:lstStyle/>
        <a:p>
          <a:endParaRPr lang="en-US"/>
        </a:p>
      </dgm:t>
    </dgm:pt>
    <dgm:pt modelId="{231C157E-9DAF-4972-8C5C-368EAFB4AF79}" type="sibTrans" cxnId="{3283F962-AD0E-4250-8F17-70B0C154D7B4}">
      <dgm:prSet/>
      <dgm:spPr/>
      <dgm:t>
        <a:bodyPr/>
        <a:lstStyle/>
        <a:p>
          <a:endParaRPr lang="en-US"/>
        </a:p>
      </dgm:t>
    </dgm:pt>
    <dgm:pt modelId="{335F5D3A-1822-4BB4-862D-2786A498CD53}">
      <dgm:prSet phldrT="[Text]"/>
      <dgm:spPr/>
      <dgm:t>
        <a:bodyPr/>
        <a:lstStyle/>
        <a:p>
          <a:r>
            <a:rPr lang="en-US" dirty="0" smtClean="0"/>
            <a:t>85% or above</a:t>
          </a:r>
          <a:endParaRPr lang="en-US" dirty="0"/>
        </a:p>
      </dgm:t>
    </dgm:pt>
    <dgm:pt modelId="{662A2CB3-6905-468D-98C4-02DD5D6F948F}" type="parTrans" cxnId="{0CD8ED29-B9C9-4575-8099-A124F06EA429}">
      <dgm:prSet/>
      <dgm:spPr/>
      <dgm:t>
        <a:bodyPr/>
        <a:lstStyle/>
        <a:p>
          <a:endParaRPr lang="en-US"/>
        </a:p>
      </dgm:t>
    </dgm:pt>
    <dgm:pt modelId="{2D037546-DB26-4ECD-8E63-5A07DDF938BF}" type="sibTrans" cxnId="{0CD8ED29-B9C9-4575-8099-A124F06EA429}">
      <dgm:prSet/>
      <dgm:spPr/>
      <dgm:t>
        <a:bodyPr/>
        <a:lstStyle/>
        <a:p>
          <a:endParaRPr lang="en-US"/>
        </a:p>
      </dgm:t>
    </dgm:pt>
    <dgm:pt modelId="{1710A8BF-CC4A-424B-ACF6-BEF52D2160A0}">
      <dgm:prSet phldrT="[Text]"/>
      <dgm:spPr/>
      <dgm:t>
        <a:bodyPr/>
        <a:lstStyle/>
        <a:p>
          <a:r>
            <a:rPr lang="en-US" dirty="0" smtClean="0"/>
            <a:t>Strong vs. Weak examples</a:t>
          </a:r>
          <a:endParaRPr lang="en-US" dirty="0"/>
        </a:p>
      </dgm:t>
    </dgm:pt>
    <dgm:pt modelId="{30A6ACA4-87C6-4C3C-B843-10DC82364C53}" type="parTrans" cxnId="{6818B7F2-8A41-4127-976E-F082567145AF}">
      <dgm:prSet/>
      <dgm:spPr/>
      <dgm:t>
        <a:bodyPr/>
        <a:lstStyle/>
        <a:p>
          <a:endParaRPr lang="en-US"/>
        </a:p>
      </dgm:t>
    </dgm:pt>
    <dgm:pt modelId="{96BCE545-4E45-4597-AC23-FE016E80B97B}" type="sibTrans" cxnId="{6818B7F2-8A41-4127-976E-F082567145AF}">
      <dgm:prSet/>
      <dgm:spPr/>
      <dgm:t>
        <a:bodyPr/>
        <a:lstStyle/>
        <a:p>
          <a:endParaRPr lang="en-US"/>
        </a:p>
      </dgm:t>
    </dgm:pt>
    <dgm:pt modelId="{05CCF5D1-9739-42BB-90C5-702DFB69CD5D}">
      <dgm:prSet phldrT="[Text]"/>
      <dgm:spPr/>
      <dgm:t>
        <a:bodyPr/>
        <a:lstStyle/>
        <a:p>
          <a:r>
            <a:rPr lang="en-US" dirty="0" smtClean="0"/>
            <a:t>Answering 2 out of 3 questions targeting a specific standard</a:t>
          </a:r>
          <a:endParaRPr lang="en-US" dirty="0"/>
        </a:p>
      </dgm:t>
    </dgm:pt>
    <dgm:pt modelId="{00B40DB8-0AE3-4CDF-91BA-7B9901F691C4}" type="parTrans" cxnId="{0F14BFC3-A589-4A4E-B656-15DC5E283B6B}">
      <dgm:prSet/>
      <dgm:spPr/>
      <dgm:t>
        <a:bodyPr/>
        <a:lstStyle/>
        <a:p>
          <a:endParaRPr lang="en-US"/>
        </a:p>
      </dgm:t>
    </dgm:pt>
    <dgm:pt modelId="{AD88A158-36ED-4B53-8305-A74A6C6DC20F}" type="sibTrans" cxnId="{0F14BFC3-A589-4A4E-B656-15DC5E283B6B}">
      <dgm:prSet/>
      <dgm:spPr/>
      <dgm:t>
        <a:bodyPr/>
        <a:lstStyle/>
        <a:p>
          <a:endParaRPr lang="en-US"/>
        </a:p>
      </dgm:t>
    </dgm:pt>
    <dgm:pt modelId="{5978CED8-7B6E-4F9F-8F54-0D0A9D896F8E}" type="pres">
      <dgm:prSet presAssocID="{90FBB8DE-537B-463A-AFFE-93663F2FB1EC}" presName="diagram" presStyleCnt="0">
        <dgm:presLayoutVars>
          <dgm:dir/>
          <dgm:resizeHandles val="exact"/>
        </dgm:presLayoutVars>
      </dgm:prSet>
      <dgm:spPr/>
      <dgm:t>
        <a:bodyPr/>
        <a:lstStyle/>
        <a:p>
          <a:endParaRPr lang="en-US"/>
        </a:p>
      </dgm:t>
    </dgm:pt>
    <dgm:pt modelId="{2DFAE2C5-75AE-4B7E-A860-A2026001EAB2}" type="pres">
      <dgm:prSet presAssocID="{F1C53486-95CC-4909-8433-2FD919724F50}" presName="node" presStyleLbl="node1" presStyleIdx="0" presStyleCnt="4">
        <dgm:presLayoutVars>
          <dgm:bulletEnabled val="1"/>
        </dgm:presLayoutVars>
      </dgm:prSet>
      <dgm:spPr/>
      <dgm:t>
        <a:bodyPr/>
        <a:lstStyle/>
        <a:p>
          <a:endParaRPr lang="en-US"/>
        </a:p>
      </dgm:t>
    </dgm:pt>
    <dgm:pt modelId="{DE23E56F-4E16-477F-92FB-EBF269B8D99A}" type="pres">
      <dgm:prSet presAssocID="{231C157E-9DAF-4972-8C5C-368EAFB4AF79}" presName="sibTrans" presStyleCnt="0"/>
      <dgm:spPr/>
    </dgm:pt>
    <dgm:pt modelId="{FCA351A8-1D6B-456F-AB85-798E034AF0AC}" type="pres">
      <dgm:prSet presAssocID="{335F5D3A-1822-4BB4-862D-2786A498CD53}" presName="node" presStyleLbl="node1" presStyleIdx="1" presStyleCnt="4">
        <dgm:presLayoutVars>
          <dgm:bulletEnabled val="1"/>
        </dgm:presLayoutVars>
      </dgm:prSet>
      <dgm:spPr/>
      <dgm:t>
        <a:bodyPr/>
        <a:lstStyle/>
        <a:p>
          <a:endParaRPr lang="en-US"/>
        </a:p>
      </dgm:t>
    </dgm:pt>
    <dgm:pt modelId="{0CC042FD-D525-4B71-86E9-4903E2D8F38B}" type="pres">
      <dgm:prSet presAssocID="{2D037546-DB26-4ECD-8E63-5A07DDF938BF}" presName="sibTrans" presStyleCnt="0"/>
      <dgm:spPr/>
    </dgm:pt>
    <dgm:pt modelId="{151C2165-901D-42C2-B36D-507EE07BEA7A}" type="pres">
      <dgm:prSet presAssocID="{1710A8BF-CC4A-424B-ACF6-BEF52D2160A0}" presName="node" presStyleLbl="node1" presStyleIdx="2" presStyleCnt="4">
        <dgm:presLayoutVars>
          <dgm:bulletEnabled val="1"/>
        </dgm:presLayoutVars>
      </dgm:prSet>
      <dgm:spPr/>
      <dgm:t>
        <a:bodyPr/>
        <a:lstStyle/>
        <a:p>
          <a:endParaRPr lang="en-US"/>
        </a:p>
      </dgm:t>
    </dgm:pt>
    <dgm:pt modelId="{2AA37389-8A56-4525-ACAF-16AA55B7E104}" type="pres">
      <dgm:prSet presAssocID="{96BCE545-4E45-4597-AC23-FE016E80B97B}" presName="sibTrans" presStyleCnt="0"/>
      <dgm:spPr/>
    </dgm:pt>
    <dgm:pt modelId="{CF37304F-EDFB-42F9-9B44-0C21E5A36DEA}" type="pres">
      <dgm:prSet presAssocID="{05CCF5D1-9739-42BB-90C5-702DFB69CD5D}" presName="node" presStyleLbl="node1" presStyleIdx="3" presStyleCnt="4">
        <dgm:presLayoutVars>
          <dgm:bulletEnabled val="1"/>
        </dgm:presLayoutVars>
      </dgm:prSet>
      <dgm:spPr/>
      <dgm:t>
        <a:bodyPr/>
        <a:lstStyle/>
        <a:p>
          <a:endParaRPr lang="en-US"/>
        </a:p>
      </dgm:t>
    </dgm:pt>
  </dgm:ptLst>
  <dgm:cxnLst>
    <dgm:cxn modelId="{6818B7F2-8A41-4127-976E-F082567145AF}" srcId="{90FBB8DE-537B-463A-AFFE-93663F2FB1EC}" destId="{1710A8BF-CC4A-424B-ACF6-BEF52D2160A0}" srcOrd="2" destOrd="0" parTransId="{30A6ACA4-87C6-4C3C-B843-10DC82364C53}" sibTransId="{96BCE545-4E45-4597-AC23-FE016E80B97B}"/>
    <dgm:cxn modelId="{8449A641-8558-4CE6-B305-604BC06757F6}" type="presOf" srcId="{335F5D3A-1822-4BB4-862D-2786A498CD53}" destId="{FCA351A8-1D6B-456F-AB85-798E034AF0AC}" srcOrd="0" destOrd="0" presId="urn:microsoft.com/office/officeart/2005/8/layout/default"/>
    <dgm:cxn modelId="{2F4A7F7E-C490-4B40-889B-84B1BF940EA1}" type="presOf" srcId="{1710A8BF-CC4A-424B-ACF6-BEF52D2160A0}" destId="{151C2165-901D-42C2-B36D-507EE07BEA7A}" srcOrd="0" destOrd="0" presId="urn:microsoft.com/office/officeart/2005/8/layout/default"/>
    <dgm:cxn modelId="{E4447653-8CCF-4D30-8757-EC6659EF9068}" type="presOf" srcId="{05CCF5D1-9739-42BB-90C5-702DFB69CD5D}" destId="{CF37304F-EDFB-42F9-9B44-0C21E5A36DEA}" srcOrd="0" destOrd="0" presId="urn:microsoft.com/office/officeart/2005/8/layout/default"/>
    <dgm:cxn modelId="{1E372646-D2DF-48F6-9B95-3C4DDCE06EEB}" type="presOf" srcId="{90FBB8DE-537B-463A-AFFE-93663F2FB1EC}" destId="{5978CED8-7B6E-4F9F-8F54-0D0A9D896F8E}" srcOrd="0" destOrd="0" presId="urn:microsoft.com/office/officeart/2005/8/layout/default"/>
    <dgm:cxn modelId="{3283F962-AD0E-4250-8F17-70B0C154D7B4}" srcId="{90FBB8DE-537B-463A-AFFE-93663F2FB1EC}" destId="{F1C53486-95CC-4909-8433-2FD919724F50}" srcOrd="0" destOrd="0" parTransId="{2381A040-28EF-4285-A89F-962114BC12B6}" sibTransId="{231C157E-9DAF-4972-8C5C-368EAFB4AF79}"/>
    <dgm:cxn modelId="{EE86C36A-B780-47B9-AAEE-C970A19B7AF1}" type="presOf" srcId="{F1C53486-95CC-4909-8433-2FD919724F50}" destId="{2DFAE2C5-75AE-4B7E-A860-A2026001EAB2}" srcOrd="0" destOrd="0" presId="urn:microsoft.com/office/officeart/2005/8/layout/default"/>
    <dgm:cxn modelId="{0F14BFC3-A589-4A4E-B656-15DC5E283B6B}" srcId="{90FBB8DE-537B-463A-AFFE-93663F2FB1EC}" destId="{05CCF5D1-9739-42BB-90C5-702DFB69CD5D}" srcOrd="3" destOrd="0" parTransId="{00B40DB8-0AE3-4CDF-91BA-7B9901F691C4}" sibTransId="{AD88A158-36ED-4B53-8305-A74A6C6DC20F}"/>
    <dgm:cxn modelId="{0CD8ED29-B9C9-4575-8099-A124F06EA429}" srcId="{90FBB8DE-537B-463A-AFFE-93663F2FB1EC}" destId="{335F5D3A-1822-4BB4-862D-2786A498CD53}" srcOrd="1" destOrd="0" parTransId="{662A2CB3-6905-468D-98C4-02DD5D6F948F}" sibTransId="{2D037546-DB26-4ECD-8E63-5A07DDF938BF}"/>
    <dgm:cxn modelId="{3A7D358A-B828-4869-A909-6984519FE2FA}" type="presParOf" srcId="{5978CED8-7B6E-4F9F-8F54-0D0A9D896F8E}" destId="{2DFAE2C5-75AE-4B7E-A860-A2026001EAB2}" srcOrd="0" destOrd="0" presId="urn:microsoft.com/office/officeart/2005/8/layout/default"/>
    <dgm:cxn modelId="{851208DB-E2CF-485A-89C7-29CB05C46E8E}" type="presParOf" srcId="{5978CED8-7B6E-4F9F-8F54-0D0A9D896F8E}" destId="{DE23E56F-4E16-477F-92FB-EBF269B8D99A}" srcOrd="1" destOrd="0" presId="urn:microsoft.com/office/officeart/2005/8/layout/default"/>
    <dgm:cxn modelId="{15636DD6-52C7-47D6-9264-A5EA625773BD}" type="presParOf" srcId="{5978CED8-7B6E-4F9F-8F54-0D0A9D896F8E}" destId="{FCA351A8-1D6B-456F-AB85-798E034AF0AC}" srcOrd="2" destOrd="0" presId="urn:microsoft.com/office/officeart/2005/8/layout/default"/>
    <dgm:cxn modelId="{6F367BE2-6D04-4BF0-9FB5-09E762595554}" type="presParOf" srcId="{5978CED8-7B6E-4F9F-8F54-0D0A9D896F8E}" destId="{0CC042FD-D525-4B71-86E9-4903E2D8F38B}" srcOrd="3" destOrd="0" presId="urn:microsoft.com/office/officeart/2005/8/layout/default"/>
    <dgm:cxn modelId="{3B994E90-7CAA-4A57-BC06-615B68DA35A8}" type="presParOf" srcId="{5978CED8-7B6E-4F9F-8F54-0D0A9D896F8E}" destId="{151C2165-901D-42C2-B36D-507EE07BEA7A}" srcOrd="4" destOrd="0" presId="urn:microsoft.com/office/officeart/2005/8/layout/default"/>
    <dgm:cxn modelId="{E73FB35F-5CCB-45D7-8684-19D8B0051192}" type="presParOf" srcId="{5978CED8-7B6E-4F9F-8F54-0D0A9D896F8E}" destId="{2AA37389-8A56-4525-ACAF-16AA55B7E104}" srcOrd="5" destOrd="0" presId="urn:microsoft.com/office/officeart/2005/8/layout/default"/>
    <dgm:cxn modelId="{8D6F385F-1D81-4359-BBAF-F61A3926BB9B}" type="presParOf" srcId="{5978CED8-7B6E-4F9F-8F54-0D0A9D896F8E}" destId="{CF37304F-EDFB-42F9-9B44-0C21E5A36DE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5CA6271F-B4D7-4352-844C-3C79547E3737}" type="doc">
      <dgm:prSet loTypeId="urn:microsoft.com/office/officeart/2005/8/layout/hierarchy4" loCatId="list" qsTypeId="urn:microsoft.com/office/officeart/2005/8/quickstyle/simple1" qsCatId="simple" csTypeId="urn:microsoft.com/office/officeart/2005/8/colors/accent1_4" csCatId="accent1" phldr="1"/>
      <dgm:spPr/>
      <dgm:t>
        <a:bodyPr/>
        <a:lstStyle/>
        <a:p>
          <a:endParaRPr lang="en-US"/>
        </a:p>
      </dgm:t>
    </dgm:pt>
    <dgm:pt modelId="{9C5F52AF-5C84-41C2-9015-83BBC4C30028}">
      <dgm:prSet/>
      <dgm:spPr/>
      <dgm:t>
        <a:bodyPr/>
        <a:lstStyle/>
        <a:p>
          <a:pPr rtl="0"/>
          <a:r>
            <a:rPr lang="en-US" dirty="0" smtClean="0"/>
            <a:t>At what level must a student perform in order to </a:t>
          </a:r>
          <a:r>
            <a:rPr lang="en-US" dirty="0" smtClean="0"/>
            <a:t>be successful </a:t>
          </a:r>
          <a:r>
            <a:rPr lang="en-US" dirty="0" smtClean="0"/>
            <a:t>on </a:t>
          </a:r>
          <a:r>
            <a:rPr lang="en-US" dirty="0" smtClean="0"/>
            <a:t>achieving the standards?</a:t>
          </a:r>
          <a:endParaRPr lang="en-US" dirty="0"/>
        </a:p>
      </dgm:t>
    </dgm:pt>
    <dgm:pt modelId="{654F3810-0E31-4E98-BF09-C304BA970203}" type="parTrans" cxnId="{5B815F2D-966A-41ED-BBC8-1B4DEE9F8122}">
      <dgm:prSet/>
      <dgm:spPr/>
      <dgm:t>
        <a:bodyPr/>
        <a:lstStyle/>
        <a:p>
          <a:endParaRPr lang="en-US"/>
        </a:p>
      </dgm:t>
    </dgm:pt>
    <dgm:pt modelId="{FC84AAEB-3012-42DB-8279-6825CEE79728}" type="sibTrans" cxnId="{5B815F2D-966A-41ED-BBC8-1B4DEE9F8122}">
      <dgm:prSet/>
      <dgm:spPr/>
      <dgm:t>
        <a:bodyPr/>
        <a:lstStyle/>
        <a:p>
          <a:endParaRPr lang="en-US"/>
        </a:p>
      </dgm:t>
    </dgm:pt>
    <dgm:pt modelId="{2D0CA26B-FE1B-4AEF-801E-F7A637B7F833}" type="pres">
      <dgm:prSet presAssocID="{5CA6271F-B4D7-4352-844C-3C79547E3737}" presName="Name0" presStyleCnt="0">
        <dgm:presLayoutVars>
          <dgm:chPref val="1"/>
          <dgm:dir/>
          <dgm:animOne val="branch"/>
          <dgm:animLvl val="lvl"/>
          <dgm:resizeHandles/>
        </dgm:presLayoutVars>
      </dgm:prSet>
      <dgm:spPr/>
      <dgm:t>
        <a:bodyPr/>
        <a:lstStyle/>
        <a:p>
          <a:endParaRPr lang="en-US"/>
        </a:p>
      </dgm:t>
    </dgm:pt>
    <dgm:pt modelId="{DD4BEFBC-3B98-4D45-ABC7-2FD41ADC05A9}" type="pres">
      <dgm:prSet presAssocID="{9C5F52AF-5C84-41C2-9015-83BBC4C30028}" presName="vertOne" presStyleCnt="0"/>
      <dgm:spPr/>
    </dgm:pt>
    <dgm:pt modelId="{3C10B7A4-60B5-4A86-B833-2FBC5F412CD9}" type="pres">
      <dgm:prSet presAssocID="{9C5F52AF-5C84-41C2-9015-83BBC4C30028}" presName="txOne" presStyleLbl="node0" presStyleIdx="0" presStyleCnt="1">
        <dgm:presLayoutVars>
          <dgm:chPref val="3"/>
        </dgm:presLayoutVars>
      </dgm:prSet>
      <dgm:spPr/>
      <dgm:t>
        <a:bodyPr/>
        <a:lstStyle/>
        <a:p>
          <a:endParaRPr lang="en-US"/>
        </a:p>
      </dgm:t>
    </dgm:pt>
    <dgm:pt modelId="{80BDF668-9D56-41A9-88BC-9362E1CBE379}" type="pres">
      <dgm:prSet presAssocID="{9C5F52AF-5C84-41C2-9015-83BBC4C30028}" presName="horzOne" presStyleCnt="0"/>
      <dgm:spPr/>
    </dgm:pt>
  </dgm:ptLst>
  <dgm:cxnLst>
    <dgm:cxn modelId="{5B815F2D-966A-41ED-BBC8-1B4DEE9F8122}" srcId="{5CA6271F-B4D7-4352-844C-3C79547E3737}" destId="{9C5F52AF-5C84-41C2-9015-83BBC4C30028}" srcOrd="0" destOrd="0" parTransId="{654F3810-0E31-4E98-BF09-C304BA970203}" sibTransId="{FC84AAEB-3012-42DB-8279-6825CEE79728}"/>
    <dgm:cxn modelId="{395183C2-140D-49B7-8C68-C9C18D4C8210}" type="presOf" srcId="{9C5F52AF-5C84-41C2-9015-83BBC4C30028}" destId="{3C10B7A4-60B5-4A86-B833-2FBC5F412CD9}" srcOrd="0" destOrd="0" presId="urn:microsoft.com/office/officeart/2005/8/layout/hierarchy4"/>
    <dgm:cxn modelId="{36CEC3ED-F8FD-4EC0-B8B1-15C3D84FCB7F}" type="presOf" srcId="{5CA6271F-B4D7-4352-844C-3C79547E3737}" destId="{2D0CA26B-FE1B-4AEF-801E-F7A637B7F833}" srcOrd="0" destOrd="0" presId="urn:microsoft.com/office/officeart/2005/8/layout/hierarchy4"/>
    <dgm:cxn modelId="{D724EBA8-85A4-4753-B592-1B0D525910F3}" type="presParOf" srcId="{2D0CA26B-FE1B-4AEF-801E-F7A637B7F833}" destId="{DD4BEFBC-3B98-4D45-ABC7-2FD41ADC05A9}" srcOrd="0" destOrd="0" presId="urn:microsoft.com/office/officeart/2005/8/layout/hierarchy4"/>
    <dgm:cxn modelId="{00F40680-4741-446E-A73A-94C9122DBCE4}" type="presParOf" srcId="{DD4BEFBC-3B98-4D45-ABC7-2FD41ADC05A9}" destId="{3C10B7A4-60B5-4A86-B833-2FBC5F412CD9}" srcOrd="0" destOrd="0" presId="urn:microsoft.com/office/officeart/2005/8/layout/hierarchy4"/>
    <dgm:cxn modelId="{B4C7C9C7-D9BF-44D0-B305-DD81CCF18AEA}" type="presParOf" srcId="{DD4BEFBC-3B98-4D45-ABC7-2FD41ADC05A9}" destId="{80BDF668-9D56-41A9-88BC-9362E1CBE379}"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51670D47-AE7F-4953-958E-1DC4B88246BF}"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en-US"/>
        </a:p>
      </dgm:t>
    </dgm:pt>
    <dgm:pt modelId="{F7E55E64-755C-49C5-A5ED-F592E6FC8980}">
      <dgm:prSet phldrT="[Text]"/>
      <dgm:spPr/>
      <dgm:t>
        <a:bodyPr/>
        <a:lstStyle/>
        <a:p>
          <a:r>
            <a:rPr lang="en-US" dirty="0" smtClean="0"/>
            <a:t>Decide What to Assess</a:t>
          </a:r>
          <a:endParaRPr lang="en-US" dirty="0"/>
        </a:p>
      </dgm:t>
    </dgm:pt>
    <dgm:pt modelId="{DE0073FA-6BEA-4197-BFA5-980063F3244B}" type="parTrans" cxnId="{F6C69FA5-650F-4F9D-B3E7-D51706093332}">
      <dgm:prSet/>
      <dgm:spPr/>
      <dgm:t>
        <a:bodyPr/>
        <a:lstStyle/>
        <a:p>
          <a:endParaRPr lang="en-US"/>
        </a:p>
      </dgm:t>
    </dgm:pt>
    <dgm:pt modelId="{B43E8F96-C4EC-42DC-A268-DAFD1C343256}" type="sibTrans" cxnId="{F6C69FA5-650F-4F9D-B3E7-D51706093332}">
      <dgm:prSet/>
      <dgm:spPr/>
      <dgm:t>
        <a:bodyPr/>
        <a:lstStyle/>
        <a:p>
          <a:endParaRPr lang="en-US"/>
        </a:p>
      </dgm:t>
    </dgm:pt>
    <dgm:pt modelId="{D25C004F-DEE6-4C99-A9C0-D89DEFEAECE8}">
      <dgm:prSet phldrT="[Text]"/>
      <dgm:spPr/>
      <dgm:t>
        <a:bodyPr/>
        <a:lstStyle/>
        <a:p>
          <a:r>
            <a:rPr lang="en-US" dirty="0" smtClean="0"/>
            <a:t>Decide How to Assess</a:t>
          </a:r>
          <a:endParaRPr lang="en-US" dirty="0"/>
        </a:p>
      </dgm:t>
    </dgm:pt>
    <dgm:pt modelId="{E528ED44-8486-4A5F-AD15-FA9B4EE4D27F}" type="parTrans" cxnId="{FCC6DCEF-15E4-4F21-9341-935AFD3BAD66}">
      <dgm:prSet/>
      <dgm:spPr/>
      <dgm:t>
        <a:bodyPr/>
        <a:lstStyle/>
        <a:p>
          <a:endParaRPr lang="en-US"/>
        </a:p>
      </dgm:t>
    </dgm:pt>
    <dgm:pt modelId="{4FEE8C93-BA91-4064-887E-2D339DC4BE1D}" type="sibTrans" cxnId="{FCC6DCEF-15E4-4F21-9341-935AFD3BAD66}">
      <dgm:prSet/>
      <dgm:spPr/>
      <dgm:t>
        <a:bodyPr/>
        <a:lstStyle/>
        <a:p>
          <a:endParaRPr lang="en-US"/>
        </a:p>
      </dgm:t>
    </dgm:pt>
    <dgm:pt modelId="{8C0B5260-D7B7-4217-98C1-77EDD58F67AD}">
      <dgm:prSet phldrT="[Text]"/>
      <dgm:spPr/>
      <dgm:t>
        <a:bodyPr/>
        <a:lstStyle/>
        <a:p>
          <a:r>
            <a:rPr lang="en-US" dirty="0" smtClean="0"/>
            <a:t>Develop Assessment Plan</a:t>
          </a:r>
          <a:endParaRPr lang="en-US" dirty="0"/>
        </a:p>
      </dgm:t>
    </dgm:pt>
    <dgm:pt modelId="{33158EC9-D677-47C0-95F4-EA068E6C6871}" type="parTrans" cxnId="{90DE6BFE-C546-4ADE-87B9-AFC4B191577B}">
      <dgm:prSet/>
      <dgm:spPr/>
      <dgm:t>
        <a:bodyPr/>
        <a:lstStyle/>
        <a:p>
          <a:endParaRPr lang="en-US"/>
        </a:p>
      </dgm:t>
    </dgm:pt>
    <dgm:pt modelId="{7E7FC81F-CCC6-4980-B1E7-FF9BE750470F}" type="sibTrans" cxnId="{90DE6BFE-C546-4ADE-87B9-AFC4B191577B}">
      <dgm:prSet/>
      <dgm:spPr/>
      <dgm:t>
        <a:bodyPr/>
        <a:lstStyle/>
        <a:p>
          <a:endParaRPr lang="en-US"/>
        </a:p>
      </dgm:t>
    </dgm:pt>
    <dgm:pt modelId="{C51226A8-98FE-4684-81CE-169A9255F78C}">
      <dgm:prSet phldrT="[Text]"/>
      <dgm:spPr/>
      <dgm:t>
        <a:bodyPr/>
        <a:lstStyle/>
        <a:p>
          <a:r>
            <a:rPr lang="en-US" dirty="0" smtClean="0"/>
            <a:t>Write the Assessment</a:t>
          </a:r>
          <a:endParaRPr lang="en-US" dirty="0"/>
        </a:p>
      </dgm:t>
    </dgm:pt>
    <dgm:pt modelId="{D051AF32-C361-40F4-B6F3-0A5AB32EF6AC}" type="parTrans" cxnId="{A8DC7BE3-555C-4EDB-A785-F8F2596DC17A}">
      <dgm:prSet/>
      <dgm:spPr/>
      <dgm:t>
        <a:bodyPr/>
        <a:lstStyle/>
        <a:p>
          <a:endParaRPr lang="en-US"/>
        </a:p>
      </dgm:t>
    </dgm:pt>
    <dgm:pt modelId="{3E379073-F6FE-431D-8747-5CE477E37006}" type="sibTrans" cxnId="{A8DC7BE3-555C-4EDB-A785-F8F2596DC17A}">
      <dgm:prSet/>
      <dgm:spPr/>
      <dgm:t>
        <a:bodyPr/>
        <a:lstStyle/>
        <a:p>
          <a:endParaRPr lang="en-US"/>
        </a:p>
      </dgm:t>
    </dgm:pt>
    <dgm:pt modelId="{C0CB4B52-5D61-4199-8BFC-7AA085AA8FEA}">
      <dgm:prSet/>
      <dgm:spPr/>
      <dgm:t>
        <a:bodyPr/>
        <a:lstStyle/>
        <a:p>
          <a:r>
            <a:rPr lang="en-US" dirty="0" smtClean="0"/>
            <a:t>Review the Assessment </a:t>
          </a:r>
          <a:endParaRPr lang="en-US" dirty="0"/>
        </a:p>
      </dgm:t>
    </dgm:pt>
    <dgm:pt modelId="{448BB868-D4A8-407D-A148-281ADB9B5808}" type="parTrans" cxnId="{D89D5073-B3F4-4884-A325-40936CB1F74B}">
      <dgm:prSet/>
      <dgm:spPr/>
      <dgm:t>
        <a:bodyPr/>
        <a:lstStyle/>
        <a:p>
          <a:endParaRPr lang="en-US"/>
        </a:p>
      </dgm:t>
    </dgm:pt>
    <dgm:pt modelId="{E6F29AE7-79A7-44EC-9A97-7A1CD20169B9}" type="sibTrans" cxnId="{D89D5073-B3F4-4884-A325-40936CB1F74B}">
      <dgm:prSet/>
      <dgm:spPr/>
      <dgm:t>
        <a:bodyPr/>
        <a:lstStyle/>
        <a:p>
          <a:endParaRPr lang="en-US"/>
        </a:p>
      </dgm:t>
    </dgm:pt>
    <dgm:pt modelId="{6DB53D14-1A8D-45DA-8017-E366A2E608BD}" type="pres">
      <dgm:prSet presAssocID="{51670D47-AE7F-4953-958E-1DC4B88246BF}" presName="Name0" presStyleCnt="0">
        <dgm:presLayoutVars>
          <dgm:dir/>
          <dgm:resizeHandles val="exact"/>
        </dgm:presLayoutVars>
      </dgm:prSet>
      <dgm:spPr/>
      <dgm:t>
        <a:bodyPr/>
        <a:lstStyle/>
        <a:p>
          <a:endParaRPr lang="en-US"/>
        </a:p>
      </dgm:t>
    </dgm:pt>
    <dgm:pt modelId="{83A85415-2985-481E-9BC6-152190A26653}" type="pres">
      <dgm:prSet presAssocID="{51670D47-AE7F-4953-958E-1DC4B88246BF}" presName="cycle" presStyleCnt="0"/>
      <dgm:spPr/>
    </dgm:pt>
    <dgm:pt modelId="{9BFBB61B-592B-44CF-9614-7B54B8E9C7C6}" type="pres">
      <dgm:prSet presAssocID="{F7E55E64-755C-49C5-A5ED-F592E6FC8980}" presName="nodeFirstNode" presStyleLbl="node1" presStyleIdx="0" presStyleCnt="5">
        <dgm:presLayoutVars>
          <dgm:bulletEnabled val="1"/>
        </dgm:presLayoutVars>
      </dgm:prSet>
      <dgm:spPr/>
      <dgm:t>
        <a:bodyPr/>
        <a:lstStyle/>
        <a:p>
          <a:endParaRPr lang="en-US"/>
        </a:p>
      </dgm:t>
    </dgm:pt>
    <dgm:pt modelId="{0983375E-DB90-4141-B090-081FB48AA4BF}" type="pres">
      <dgm:prSet presAssocID="{B43E8F96-C4EC-42DC-A268-DAFD1C343256}" presName="sibTransFirstNode" presStyleLbl="bgShp" presStyleIdx="0" presStyleCnt="1"/>
      <dgm:spPr/>
      <dgm:t>
        <a:bodyPr/>
        <a:lstStyle/>
        <a:p>
          <a:endParaRPr lang="en-US"/>
        </a:p>
      </dgm:t>
    </dgm:pt>
    <dgm:pt modelId="{25771E30-BC8F-4A8A-8008-F98F5D46DB1F}" type="pres">
      <dgm:prSet presAssocID="{D25C004F-DEE6-4C99-A9C0-D89DEFEAECE8}" presName="nodeFollowingNodes" presStyleLbl="node1" presStyleIdx="1" presStyleCnt="5">
        <dgm:presLayoutVars>
          <dgm:bulletEnabled val="1"/>
        </dgm:presLayoutVars>
      </dgm:prSet>
      <dgm:spPr/>
      <dgm:t>
        <a:bodyPr/>
        <a:lstStyle/>
        <a:p>
          <a:endParaRPr lang="en-US"/>
        </a:p>
      </dgm:t>
    </dgm:pt>
    <dgm:pt modelId="{15DA5D90-0FA2-404B-8352-1DB9733D66FB}" type="pres">
      <dgm:prSet presAssocID="{8C0B5260-D7B7-4217-98C1-77EDD58F67AD}" presName="nodeFollowingNodes" presStyleLbl="node1" presStyleIdx="2" presStyleCnt="5">
        <dgm:presLayoutVars>
          <dgm:bulletEnabled val="1"/>
        </dgm:presLayoutVars>
      </dgm:prSet>
      <dgm:spPr/>
      <dgm:t>
        <a:bodyPr/>
        <a:lstStyle/>
        <a:p>
          <a:endParaRPr lang="en-US"/>
        </a:p>
      </dgm:t>
    </dgm:pt>
    <dgm:pt modelId="{6B3B46CA-2208-4032-BE7C-DC08FB2B5356}" type="pres">
      <dgm:prSet presAssocID="{C51226A8-98FE-4684-81CE-169A9255F78C}" presName="nodeFollowingNodes" presStyleLbl="node1" presStyleIdx="3" presStyleCnt="5">
        <dgm:presLayoutVars>
          <dgm:bulletEnabled val="1"/>
        </dgm:presLayoutVars>
      </dgm:prSet>
      <dgm:spPr/>
      <dgm:t>
        <a:bodyPr/>
        <a:lstStyle/>
        <a:p>
          <a:endParaRPr lang="en-US"/>
        </a:p>
      </dgm:t>
    </dgm:pt>
    <dgm:pt modelId="{12BB3F4F-6102-4B15-AFBF-10BD2B400C8D}" type="pres">
      <dgm:prSet presAssocID="{C0CB4B52-5D61-4199-8BFC-7AA085AA8FEA}" presName="nodeFollowingNodes" presStyleLbl="node1" presStyleIdx="4" presStyleCnt="5">
        <dgm:presLayoutVars>
          <dgm:bulletEnabled val="1"/>
        </dgm:presLayoutVars>
      </dgm:prSet>
      <dgm:spPr/>
      <dgm:t>
        <a:bodyPr/>
        <a:lstStyle/>
        <a:p>
          <a:endParaRPr lang="en-US"/>
        </a:p>
      </dgm:t>
    </dgm:pt>
  </dgm:ptLst>
  <dgm:cxnLst>
    <dgm:cxn modelId="{2DAFE5A1-7FD0-4C05-B38C-C0CE97803960}" type="presOf" srcId="{D25C004F-DEE6-4C99-A9C0-D89DEFEAECE8}" destId="{25771E30-BC8F-4A8A-8008-F98F5D46DB1F}" srcOrd="0" destOrd="0" presId="urn:microsoft.com/office/officeart/2005/8/layout/cycle3"/>
    <dgm:cxn modelId="{F6C69FA5-650F-4F9D-B3E7-D51706093332}" srcId="{51670D47-AE7F-4953-958E-1DC4B88246BF}" destId="{F7E55E64-755C-49C5-A5ED-F592E6FC8980}" srcOrd="0" destOrd="0" parTransId="{DE0073FA-6BEA-4197-BFA5-980063F3244B}" sibTransId="{B43E8F96-C4EC-42DC-A268-DAFD1C343256}"/>
    <dgm:cxn modelId="{C4509E1A-DF24-413A-9A00-E021FC0A92AE}" type="presOf" srcId="{51670D47-AE7F-4953-958E-1DC4B88246BF}" destId="{6DB53D14-1A8D-45DA-8017-E366A2E608BD}" srcOrd="0" destOrd="0" presId="urn:microsoft.com/office/officeart/2005/8/layout/cycle3"/>
    <dgm:cxn modelId="{3127F432-9D53-44DA-ACDB-6D6328A8D05C}" type="presOf" srcId="{C0CB4B52-5D61-4199-8BFC-7AA085AA8FEA}" destId="{12BB3F4F-6102-4B15-AFBF-10BD2B400C8D}" srcOrd="0" destOrd="0" presId="urn:microsoft.com/office/officeart/2005/8/layout/cycle3"/>
    <dgm:cxn modelId="{D89D5073-B3F4-4884-A325-40936CB1F74B}" srcId="{51670D47-AE7F-4953-958E-1DC4B88246BF}" destId="{C0CB4B52-5D61-4199-8BFC-7AA085AA8FEA}" srcOrd="4" destOrd="0" parTransId="{448BB868-D4A8-407D-A148-281ADB9B5808}" sibTransId="{E6F29AE7-79A7-44EC-9A97-7A1CD20169B9}"/>
    <dgm:cxn modelId="{45E698A9-7821-42B9-A522-D9E9C7316812}" type="presOf" srcId="{8C0B5260-D7B7-4217-98C1-77EDD58F67AD}" destId="{15DA5D90-0FA2-404B-8352-1DB9733D66FB}" srcOrd="0" destOrd="0" presId="urn:microsoft.com/office/officeart/2005/8/layout/cycle3"/>
    <dgm:cxn modelId="{4D36B968-8E35-4072-B26A-34420332675F}" type="presOf" srcId="{F7E55E64-755C-49C5-A5ED-F592E6FC8980}" destId="{9BFBB61B-592B-44CF-9614-7B54B8E9C7C6}" srcOrd="0" destOrd="0" presId="urn:microsoft.com/office/officeart/2005/8/layout/cycle3"/>
    <dgm:cxn modelId="{0E02FACB-25BF-4028-88A7-04466A761270}" type="presOf" srcId="{C51226A8-98FE-4684-81CE-169A9255F78C}" destId="{6B3B46CA-2208-4032-BE7C-DC08FB2B5356}" srcOrd="0" destOrd="0" presId="urn:microsoft.com/office/officeart/2005/8/layout/cycle3"/>
    <dgm:cxn modelId="{58C251FB-F55A-4C3C-8954-DD5D2335CC46}" type="presOf" srcId="{B43E8F96-C4EC-42DC-A268-DAFD1C343256}" destId="{0983375E-DB90-4141-B090-081FB48AA4BF}" srcOrd="0" destOrd="0" presId="urn:microsoft.com/office/officeart/2005/8/layout/cycle3"/>
    <dgm:cxn modelId="{A8DC7BE3-555C-4EDB-A785-F8F2596DC17A}" srcId="{51670D47-AE7F-4953-958E-1DC4B88246BF}" destId="{C51226A8-98FE-4684-81CE-169A9255F78C}" srcOrd="3" destOrd="0" parTransId="{D051AF32-C361-40F4-B6F3-0A5AB32EF6AC}" sibTransId="{3E379073-F6FE-431D-8747-5CE477E37006}"/>
    <dgm:cxn modelId="{90DE6BFE-C546-4ADE-87B9-AFC4B191577B}" srcId="{51670D47-AE7F-4953-958E-1DC4B88246BF}" destId="{8C0B5260-D7B7-4217-98C1-77EDD58F67AD}" srcOrd="2" destOrd="0" parTransId="{33158EC9-D677-47C0-95F4-EA068E6C6871}" sibTransId="{7E7FC81F-CCC6-4980-B1E7-FF9BE750470F}"/>
    <dgm:cxn modelId="{FCC6DCEF-15E4-4F21-9341-935AFD3BAD66}" srcId="{51670D47-AE7F-4953-958E-1DC4B88246BF}" destId="{D25C004F-DEE6-4C99-A9C0-D89DEFEAECE8}" srcOrd="1" destOrd="0" parTransId="{E528ED44-8486-4A5F-AD15-FA9B4EE4D27F}" sibTransId="{4FEE8C93-BA91-4064-887E-2D339DC4BE1D}"/>
    <dgm:cxn modelId="{41850B8F-C05B-4843-96C9-F330C0CFAC56}" type="presParOf" srcId="{6DB53D14-1A8D-45DA-8017-E366A2E608BD}" destId="{83A85415-2985-481E-9BC6-152190A26653}" srcOrd="0" destOrd="0" presId="urn:microsoft.com/office/officeart/2005/8/layout/cycle3"/>
    <dgm:cxn modelId="{A94E0799-0660-42AD-A40A-6F24081723B3}" type="presParOf" srcId="{83A85415-2985-481E-9BC6-152190A26653}" destId="{9BFBB61B-592B-44CF-9614-7B54B8E9C7C6}" srcOrd="0" destOrd="0" presId="urn:microsoft.com/office/officeart/2005/8/layout/cycle3"/>
    <dgm:cxn modelId="{87BF93C8-0524-427E-B74B-E2EE43EDF38D}" type="presParOf" srcId="{83A85415-2985-481E-9BC6-152190A26653}" destId="{0983375E-DB90-4141-B090-081FB48AA4BF}" srcOrd="1" destOrd="0" presId="urn:microsoft.com/office/officeart/2005/8/layout/cycle3"/>
    <dgm:cxn modelId="{C7C94D24-530C-46CA-92C1-9FADBC448631}" type="presParOf" srcId="{83A85415-2985-481E-9BC6-152190A26653}" destId="{25771E30-BC8F-4A8A-8008-F98F5D46DB1F}" srcOrd="2" destOrd="0" presId="urn:microsoft.com/office/officeart/2005/8/layout/cycle3"/>
    <dgm:cxn modelId="{29AD0EA1-8326-402E-AF85-3F760F3219DB}" type="presParOf" srcId="{83A85415-2985-481E-9BC6-152190A26653}" destId="{15DA5D90-0FA2-404B-8352-1DB9733D66FB}" srcOrd="3" destOrd="0" presId="urn:microsoft.com/office/officeart/2005/8/layout/cycle3"/>
    <dgm:cxn modelId="{93AAD5D9-2F4B-44B5-BF7F-9C2F91C208E6}" type="presParOf" srcId="{83A85415-2985-481E-9BC6-152190A26653}" destId="{6B3B46CA-2208-4032-BE7C-DC08FB2B5356}" srcOrd="4" destOrd="0" presId="urn:microsoft.com/office/officeart/2005/8/layout/cycle3"/>
    <dgm:cxn modelId="{3BD5C102-030C-410E-BAF8-B145292D2394}" type="presParOf" srcId="{83A85415-2985-481E-9BC6-152190A26653}" destId="{12BB3F4F-6102-4B15-AFBF-10BD2B400C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B02C07-0666-48CA-99D2-041D8449A36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788366ED-B6B3-44E8-9A4F-F496BAC344FD}">
      <dgm:prSet phldrT="[Text]"/>
      <dgm:spPr/>
      <dgm:t>
        <a:bodyPr/>
        <a:lstStyle/>
        <a:p>
          <a:r>
            <a:rPr lang="en-US" dirty="0" smtClean="0"/>
            <a:t>State</a:t>
          </a:r>
          <a:endParaRPr lang="en-US" dirty="0"/>
        </a:p>
      </dgm:t>
    </dgm:pt>
    <dgm:pt modelId="{E459DC98-8B96-4B5C-8D29-79F014A3B862}" type="parTrans" cxnId="{08C8DF32-4F70-450B-9540-4E4A4F0F2771}">
      <dgm:prSet/>
      <dgm:spPr/>
      <dgm:t>
        <a:bodyPr/>
        <a:lstStyle/>
        <a:p>
          <a:endParaRPr lang="en-US"/>
        </a:p>
      </dgm:t>
    </dgm:pt>
    <dgm:pt modelId="{768FFF5A-42CB-4046-A8BA-C1B962B266F0}" type="sibTrans" cxnId="{08C8DF32-4F70-450B-9540-4E4A4F0F2771}">
      <dgm:prSet/>
      <dgm:spPr/>
      <dgm:t>
        <a:bodyPr/>
        <a:lstStyle/>
        <a:p>
          <a:endParaRPr lang="en-US"/>
        </a:p>
      </dgm:t>
    </dgm:pt>
    <dgm:pt modelId="{8DDECA23-3E67-4651-AA49-45FE398BAC20}">
      <dgm:prSet phldrT="[Text]"/>
      <dgm:spPr/>
      <dgm:t>
        <a:bodyPr/>
        <a:lstStyle/>
        <a:p>
          <a:r>
            <a:rPr lang="en-US" dirty="0" smtClean="0"/>
            <a:t>National</a:t>
          </a:r>
          <a:endParaRPr lang="en-US" dirty="0"/>
        </a:p>
      </dgm:t>
    </dgm:pt>
    <dgm:pt modelId="{964817ED-CAE6-4311-A2FE-2ADE2EB6D7C9}" type="parTrans" cxnId="{45D099E0-7510-4E25-99A5-7190538587D3}">
      <dgm:prSet/>
      <dgm:spPr/>
      <dgm:t>
        <a:bodyPr/>
        <a:lstStyle/>
        <a:p>
          <a:endParaRPr lang="en-US"/>
        </a:p>
      </dgm:t>
    </dgm:pt>
    <dgm:pt modelId="{5B33683B-CB55-4C69-8E07-3B9840C82D8C}" type="sibTrans" cxnId="{45D099E0-7510-4E25-99A5-7190538587D3}">
      <dgm:prSet/>
      <dgm:spPr/>
      <dgm:t>
        <a:bodyPr/>
        <a:lstStyle/>
        <a:p>
          <a:endParaRPr lang="en-US"/>
        </a:p>
      </dgm:t>
    </dgm:pt>
    <dgm:pt modelId="{D9A58E8B-8476-4924-AD73-42C6F24EC0C0}">
      <dgm:prSet phldrT="[Text]"/>
      <dgm:spPr/>
      <dgm:t>
        <a:bodyPr/>
        <a:lstStyle/>
        <a:p>
          <a:r>
            <a:rPr lang="en-US" dirty="0" smtClean="0"/>
            <a:t>Common Core</a:t>
          </a:r>
          <a:endParaRPr lang="en-US" dirty="0"/>
        </a:p>
      </dgm:t>
    </dgm:pt>
    <dgm:pt modelId="{C68D40C6-5A22-450A-B215-5888E0420817}" type="parTrans" cxnId="{612E5173-3F58-4D28-99B6-4F40A4B04133}">
      <dgm:prSet/>
      <dgm:spPr/>
      <dgm:t>
        <a:bodyPr/>
        <a:lstStyle/>
        <a:p>
          <a:endParaRPr lang="en-US"/>
        </a:p>
      </dgm:t>
    </dgm:pt>
    <dgm:pt modelId="{B001A5AB-DF13-459F-9231-4B148FCC4F94}" type="sibTrans" cxnId="{612E5173-3F58-4D28-99B6-4F40A4B04133}">
      <dgm:prSet/>
      <dgm:spPr/>
      <dgm:t>
        <a:bodyPr/>
        <a:lstStyle/>
        <a:p>
          <a:endParaRPr lang="en-US"/>
        </a:p>
      </dgm:t>
    </dgm:pt>
    <dgm:pt modelId="{BAB06E76-537B-43D8-A70C-A6969F0D4B4C}">
      <dgm:prSet/>
      <dgm:spPr/>
      <dgm:t>
        <a:bodyPr/>
        <a:lstStyle/>
        <a:p>
          <a:endParaRPr lang="en-US"/>
        </a:p>
      </dgm:t>
    </dgm:pt>
    <dgm:pt modelId="{C19168FA-689A-4FA6-9871-013A84148CBD}" type="parTrans" cxnId="{F32065CC-80E0-4356-BC21-69B7A542EA9A}">
      <dgm:prSet/>
      <dgm:spPr/>
    </dgm:pt>
    <dgm:pt modelId="{869BEFE8-5F23-4A70-9988-FA8D5EEA4DD1}" type="sibTrans" cxnId="{F32065CC-80E0-4356-BC21-69B7A542EA9A}">
      <dgm:prSet/>
      <dgm:spPr/>
    </dgm:pt>
    <dgm:pt modelId="{7145468A-83DE-44F8-A0EE-DD5FD954E487}">
      <dgm:prSet/>
      <dgm:spPr/>
      <dgm:t>
        <a:bodyPr/>
        <a:lstStyle/>
        <a:p>
          <a:r>
            <a:rPr lang="en-US" dirty="0" smtClean="0"/>
            <a:t>Must include</a:t>
          </a:r>
          <a:endParaRPr lang="en-US" dirty="0"/>
        </a:p>
      </dgm:t>
    </dgm:pt>
    <dgm:pt modelId="{237D208A-885E-433F-B934-285D430CA185}" type="parTrans" cxnId="{B5CECE5F-4B44-4C2E-BB2B-96E441949604}">
      <dgm:prSet/>
      <dgm:spPr/>
    </dgm:pt>
    <dgm:pt modelId="{431AD55F-38B0-444F-8EF2-20D5A21CCD27}" type="sibTrans" cxnId="{B5CECE5F-4B44-4C2E-BB2B-96E441949604}">
      <dgm:prSet/>
      <dgm:spPr/>
    </dgm:pt>
    <dgm:pt modelId="{0647F4DA-70C2-4994-ADFE-F88AF8BA5680}" type="pres">
      <dgm:prSet presAssocID="{7DB02C07-0666-48CA-99D2-041D8449A365}" presName="Name0" presStyleCnt="0">
        <dgm:presLayoutVars>
          <dgm:dir/>
          <dgm:animLvl val="lvl"/>
          <dgm:resizeHandles/>
        </dgm:presLayoutVars>
      </dgm:prSet>
      <dgm:spPr/>
      <dgm:t>
        <a:bodyPr/>
        <a:lstStyle/>
        <a:p>
          <a:endParaRPr lang="en-US"/>
        </a:p>
      </dgm:t>
    </dgm:pt>
    <dgm:pt modelId="{7391A8DE-0CBC-4E5E-8402-637365AE2C7D}" type="pres">
      <dgm:prSet presAssocID="{788366ED-B6B3-44E8-9A4F-F496BAC344FD}" presName="linNode" presStyleCnt="0"/>
      <dgm:spPr/>
    </dgm:pt>
    <dgm:pt modelId="{C285B560-F8D0-4CCF-B324-74DC4B19DC2F}" type="pres">
      <dgm:prSet presAssocID="{788366ED-B6B3-44E8-9A4F-F496BAC344FD}" presName="parentShp" presStyleLbl="node1" presStyleIdx="0" presStyleCnt="3">
        <dgm:presLayoutVars>
          <dgm:bulletEnabled val="1"/>
        </dgm:presLayoutVars>
      </dgm:prSet>
      <dgm:spPr/>
      <dgm:t>
        <a:bodyPr/>
        <a:lstStyle/>
        <a:p>
          <a:endParaRPr lang="en-US"/>
        </a:p>
      </dgm:t>
    </dgm:pt>
    <dgm:pt modelId="{79F0E6EC-23E5-4F05-ADAA-C0361D9BD4CB}" type="pres">
      <dgm:prSet presAssocID="{788366ED-B6B3-44E8-9A4F-F496BAC344FD}" presName="childShp" presStyleLbl="bgAccFollowNode1" presStyleIdx="0" presStyleCnt="3">
        <dgm:presLayoutVars>
          <dgm:bulletEnabled val="1"/>
        </dgm:presLayoutVars>
      </dgm:prSet>
      <dgm:spPr/>
    </dgm:pt>
    <dgm:pt modelId="{0A3C2368-B359-463D-B04C-329F3500DF60}" type="pres">
      <dgm:prSet presAssocID="{768FFF5A-42CB-4046-A8BA-C1B962B266F0}" presName="spacing" presStyleCnt="0"/>
      <dgm:spPr/>
    </dgm:pt>
    <dgm:pt modelId="{051CB320-9359-4877-8B67-005C84862180}" type="pres">
      <dgm:prSet presAssocID="{8DDECA23-3E67-4651-AA49-45FE398BAC20}" presName="linNode" presStyleCnt="0"/>
      <dgm:spPr/>
    </dgm:pt>
    <dgm:pt modelId="{C2CB54DE-F564-46DC-979E-A0603560E436}" type="pres">
      <dgm:prSet presAssocID="{8DDECA23-3E67-4651-AA49-45FE398BAC20}" presName="parentShp" presStyleLbl="node1" presStyleIdx="1" presStyleCnt="3">
        <dgm:presLayoutVars>
          <dgm:bulletEnabled val="1"/>
        </dgm:presLayoutVars>
      </dgm:prSet>
      <dgm:spPr/>
      <dgm:t>
        <a:bodyPr/>
        <a:lstStyle/>
        <a:p>
          <a:endParaRPr lang="en-US"/>
        </a:p>
      </dgm:t>
    </dgm:pt>
    <dgm:pt modelId="{692348AC-691B-409C-93ED-C66916FC68C2}" type="pres">
      <dgm:prSet presAssocID="{8DDECA23-3E67-4651-AA49-45FE398BAC20}" presName="childShp" presStyleLbl="bgAccFollowNode1" presStyleIdx="1" presStyleCnt="3">
        <dgm:presLayoutVars>
          <dgm:bulletEnabled val="1"/>
        </dgm:presLayoutVars>
      </dgm:prSet>
      <dgm:spPr/>
    </dgm:pt>
    <dgm:pt modelId="{395C95C2-8A09-411F-A165-CBBE0E050BC0}" type="pres">
      <dgm:prSet presAssocID="{5B33683B-CB55-4C69-8E07-3B9840C82D8C}" presName="spacing" presStyleCnt="0"/>
      <dgm:spPr/>
    </dgm:pt>
    <dgm:pt modelId="{F23BE566-2A9C-4B01-8111-99E9D237D029}" type="pres">
      <dgm:prSet presAssocID="{D9A58E8B-8476-4924-AD73-42C6F24EC0C0}" presName="linNode" presStyleCnt="0"/>
      <dgm:spPr/>
    </dgm:pt>
    <dgm:pt modelId="{FC1BB383-20B1-4FA7-8F65-186B91770E83}" type="pres">
      <dgm:prSet presAssocID="{D9A58E8B-8476-4924-AD73-42C6F24EC0C0}" presName="parentShp" presStyleLbl="node1" presStyleIdx="2" presStyleCnt="3">
        <dgm:presLayoutVars>
          <dgm:bulletEnabled val="1"/>
        </dgm:presLayoutVars>
      </dgm:prSet>
      <dgm:spPr/>
      <dgm:t>
        <a:bodyPr/>
        <a:lstStyle/>
        <a:p>
          <a:endParaRPr lang="en-US"/>
        </a:p>
      </dgm:t>
    </dgm:pt>
    <dgm:pt modelId="{6950224F-602B-49E9-8C64-5311597A8BFB}" type="pres">
      <dgm:prSet presAssocID="{D9A58E8B-8476-4924-AD73-42C6F24EC0C0}" presName="childShp" presStyleLbl="bgAccFollowNode1" presStyleIdx="2" presStyleCnt="3">
        <dgm:presLayoutVars>
          <dgm:bulletEnabled val="1"/>
        </dgm:presLayoutVars>
      </dgm:prSet>
      <dgm:spPr/>
      <dgm:t>
        <a:bodyPr/>
        <a:lstStyle/>
        <a:p>
          <a:endParaRPr lang="en-US"/>
        </a:p>
      </dgm:t>
    </dgm:pt>
  </dgm:ptLst>
  <dgm:cxnLst>
    <dgm:cxn modelId="{7A4FCF80-77BF-43F4-B1F9-1FD99AE4EDF3}" type="presOf" srcId="{BAB06E76-537B-43D8-A70C-A6969F0D4B4C}" destId="{6950224F-602B-49E9-8C64-5311597A8BFB}" srcOrd="0" destOrd="0" presId="urn:microsoft.com/office/officeart/2005/8/layout/vList6"/>
    <dgm:cxn modelId="{95770F67-461F-4960-86EE-3FB9DED6260E}" type="presOf" srcId="{788366ED-B6B3-44E8-9A4F-F496BAC344FD}" destId="{C285B560-F8D0-4CCF-B324-74DC4B19DC2F}" srcOrd="0" destOrd="0" presId="urn:microsoft.com/office/officeart/2005/8/layout/vList6"/>
    <dgm:cxn modelId="{07569812-7A33-42D5-A84C-552AE50FA750}" type="presOf" srcId="{8DDECA23-3E67-4651-AA49-45FE398BAC20}" destId="{C2CB54DE-F564-46DC-979E-A0603560E436}" srcOrd="0" destOrd="0" presId="urn:microsoft.com/office/officeart/2005/8/layout/vList6"/>
    <dgm:cxn modelId="{B5CECE5F-4B44-4C2E-BB2B-96E441949604}" srcId="{D9A58E8B-8476-4924-AD73-42C6F24EC0C0}" destId="{7145468A-83DE-44F8-A0EE-DD5FD954E487}" srcOrd="1" destOrd="0" parTransId="{237D208A-885E-433F-B934-285D430CA185}" sibTransId="{431AD55F-38B0-444F-8EF2-20D5A21CCD27}"/>
    <dgm:cxn modelId="{612E5173-3F58-4D28-99B6-4F40A4B04133}" srcId="{7DB02C07-0666-48CA-99D2-041D8449A365}" destId="{D9A58E8B-8476-4924-AD73-42C6F24EC0C0}" srcOrd="2" destOrd="0" parTransId="{C68D40C6-5A22-450A-B215-5888E0420817}" sibTransId="{B001A5AB-DF13-459F-9231-4B148FCC4F94}"/>
    <dgm:cxn modelId="{715E892E-D04F-43A7-A30B-F770EA280F84}" type="presOf" srcId="{7145468A-83DE-44F8-A0EE-DD5FD954E487}" destId="{6950224F-602B-49E9-8C64-5311597A8BFB}" srcOrd="0" destOrd="1" presId="urn:microsoft.com/office/officeart/2005/8/layout/vList6"/>
    <dgm:cxn modelId="{45D099E0-7510-4E25-99A5-7190538587D3}" srcId="{7DB02C07-0666-48CA-99D2-041D8449A365}" destId="{8DDECA23-3E67-4651-AA49-45FE398BAC20}" srcOrd="1" destOrd="0" parTransId="{964817ED-CAE6-4311-A2FE-2ADE2EB6D7C9}" sibTransId="{5B33683B-CB55-4C69-8E07-3B9840C82D8C}"/>
    <dgm:cxn modelId="{8D0100A6-09FE-4070-A223-83F6698FF635}" type="presOf" srcId="{7DB02C07-0666-48CA-99D2-041D8449A365}" destId="{0647F4DA-70C2-4994-ADFE-F88AF8BA5680}" srcOrd="0" destOrd="0" presId="urn:microsoft.com/office/officeart/2005/8/layout/vList6"/>
    <dgm:cxn modelId="{92522AB9-030B-4DD0-B9F2-2E328A05A704}" type="presOf" srcId="{D9A58E8B-8476-4924-AD73-42C6F24EC0C0}" destId="{FC1BB383-20B1-4FA7-8F65-186B91770E83}" srcOrd="0" destOrd="0" presId="urn:microsoft.com/office/officeart/2005/8/layout/vList6"/>
    <dgm:cxn modelId="{F32065CC-80E0-4356-BC21-69B7A542EA9A}" srcId="{D9A58E8B-8476-4924-AD73-42C6F24EC0C0}" destId="{BAB06E76-537B-43D8-A70C-A6969F0D4B4C}" srcOrd="0" destOrd="0" parTransId="{C19168FA-689A-4FA6-9871-013A84148CBD}" sibTransId="{869BEFE8-5F23-4A70-9988-FA8D5EEA4DD1}"/>
    <dgm:cxn modelId="{08C8DF32-4F70-450B-9540-4E4A4F0F2771}" srcId="{7DB02C07-0666-48CA-99D2-041D8449A365}" destId="{788366ED-B6B3-44E8-9A4F-F496BAC344FD}" srcOrd="0" destOrd="0" parTransId="{E459DC98-8B96-4B5C-8D29-79F014A3B862}" sibTransId="{768FFF5A-42CB-4046-A8BA-C1B962B266F0}"/>
    <dgm:cxn modelId="{2950F92F-202D-4870-B2EE-37355B1AAB4A}" type="presParOf" srcId="{0647F4DA-70C2-4994-ADFE-F88AF8BA5680}" destId="{7391A8DE-0CBC-4E5E-8402-637365AE2C7D}" srcOrd="0" destOrd="0" presId="urn:microsoft.com/office/officeart/2005/8/layout/vList6"/>
    <dgm:cxn modelId="{0D552B2D-F71C-4B5F-A1A9-776A69EC1DAD}" type="presParOf" srcId="{7391A8DE-0CBC-4E5E-8402-637365AE2C7D}" destId="{C285B560-F8D0-4CCF-B324-74DC4B19DC2F}" srcOrd="0" destOrd="0" presId="urn:microsoft.com/office/officeart/2005/8/layout/vList6"/>
    <dgm:cxn modelId="{A29C5726-20C6-4080-BC8C-35BAE4986AED}" type="presParOf" srcId="{7391A8DE-0CBC-4E5E-8402-637365AE2C7D}" destId="{79F0E6EC-23E5-4F05-ADAA-C0361D9BD4CB}" srcOrd="1" destOrd="0" presId="urn:microsoft.com/office/officeart/2005/8/layout/vList6"/>
    <dgm:cxn modelId="{CCBEAA3C-6152-4F0E-ABA2-B6B014E40755}" type="presParOf" srcId="{0647F4DA-70C2-4994-ADFE-F88AF8BA5680}" destId="{0A3C2368-B359-463D-B04C-329F3500DF60}" srcOrd="1" destOrd="0" presId="urn:microsoft.com/office/officeart/2005/8/layout/vList6"/>
    <dgm:cxn modelId="{44B6F1BD-F788-4B93-802B-DC634E008E9E}" type="presParOf" srcId="{0647F4DA-70C2-4994-ADFE-F88AF8BA5680}" destId="{051CB320-9359-4877-8B67-005C84862180}" srcOrd="2" destOrd="0" presId="urn:microsoft.com/office/officeart/2005/8/layout/vList6"/>
    <dgm:cxn modelId="{575162DA-1B69-4F54-9F29-1F040FF99848}" type="presParOf" srcId="{051CB320-9359-4877-8B67-005C84862180}" destId="{C2CB54DE-F564-46DC-979E-A0603560E436}" srcOrd="0" destOrd="0" presId="urn:microsoft.com/office/officeart/2005/8/layout/vList6"/>
    <dgm:cxn modelId="{6068770D-D72F-4F32-BA1C-97205F5E1497}" type="presParOf" srcId="{051CB320-9359-4877-8B67-005C84862180}" destId="{692348AC-691B-409C-93ED-C66916FC68C2}" srcOrd="1" destOrd="0" presId="urn:microsoft.com/office/officeart/2005/8/layout/vList6"/>
    <dgm:cxn modelId="{90A13DE7-C992-42F0-8988-3807369B2B17}" type="presParOf" srcId="{0647F4DA-70C2-4994-ADFE-F88AF8BA5680}" destId="{395C95C2-8A09-411F-A165-CBBE0E050BC0}" srcOrd="3" destOrd="0" presId="urn:microsoft.com/office/officeart/2005/8/layout/vList6"/>
    <dgm:cxn modelId="{C5417ABA-E8E2-4D00-821D-FC4065DA015A}" type="presParOf" srcId="{0647F4DA-70C2-4994-ADFE-F88AF8BA5680}" destId="{F23BE566-2A9C-4B01-8111-99E9D237D029}" srcOrd="4" destOrd="0" presId="urn:microsoft.com/office/officeart/2005/8/layout/vList6"/>
    <dgm:cxn modelId="{AED6D340-38EF-4674-A15E-7C60727F5878}" type="presParOf" srcId="{F23BE566-2A9C-4B01-8111-99E9D237D029}" destId="{FC1BB383-20B1-4FA7-8F65-186B91770E83}" srcOrd="0" destOrd="0" presId="urn:microsoft.com/office/officeart/2005/8/layout/vList6"/>
    <dgm:cxn modelId="{11569442-8F8A-4EDA-BBAB-CC5E16596512}" type="presParOf" srcId="{F23BE566-2A9C-4B01-8111-99E9D237D029}" destId="{6950224F-602B-49E9-8C64-5311597A8BF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70D47-AE7F-4953-958E-1DC4B88246BF}"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en-US"/>
        </a:p>
      </dgm:t>
    </dgm:pt>
    <dgm:pt modelId="{F7E55E64-755C-49C5-A5ED-F592E6FC8980}">
      <dgm:prSet phldrT="[Text]"/>
      <dgm:spPr/>
      <dgm:t>
        <a:bodyPr/>
        <a:lstStyle/>
        <a:p>
          <a:r>
            <a:rPr lang="en-US" dirty="0" smtClean="0"/>
            <a:t>Decide What to Assess</a:t>
          </a:r>
          <a:endParaRPr lang="en-US" dirty="0"/>
        </a:p>
      </dgm:t>
    </dgm:pt>
    <dgm:pt modelId="{DE0073FA-6BEA-4197-BFA5-980063F3244B}" type="parTrans" cxnId="{F6C69FA5-650F-4F9D-B3E7-D51706093332}">
      <dgm:prSet/>
      <dgm:spPr/>
      <dgm:t>
        <a:bodyPr/>
        <a:lstStyle/>
        <a:p>
          <a:endParaRPr lang="en-US"/>
        </a:p>
      </dgm:t>
    </dgm:pt>
    <dgm:pt modelId="{B43E8F96-C4EC-42DC-A268-DAFD1C343256}" type="sibTrans" cxnId="{F6C69FA5-650F-4F9D-B3E7-D51706093332}">
      <dgm:prSet/>
      <dgm:spPr/>
      <dgm:t>
        <a:bodyPr/>
        <a:lstStyle/>
        <a:p>
          <a:endParaRPr lang="en-US"/>
        </a:p>
      </dgm:t>
    </dgm:pt>
    <dgm:pt modelId="{D25C004F-DEE6-4C99-A9C0-D89DEFEAECE8}">
      <dgm:prSet phldrT="[Text]"/>
      <dgm:spPr/>
      <dgm:t>
        <a:bodyPr/>
        <a:lstStyle/>
        <a:p>
          <a:r>
            <a:rPr lang="en-US" dirty="0" smtClean="0"/>
            <a:t>Decide How to Assess</a:t>
          </a:r>
          <a:endParaRPr lang="en-US" dirty="0"/>
        </a:p>
      </dgm:t>
    </dgm:pt>
    <dgm:pt modelId="{E528ED44-8486-4A5F-AD15-FA9B4EE4D27F}" type="parTrans" cxnId="{FCC6DCEF-15E4-4F21-9341-935AFD3BAD66}">
      <dgm:prSet/>
      <dgm:spPr/>
      <dgm:t>
        <a:bodyPr/>
        <a:lstStyle/>
        <a:p>
          <a:endParaRPr lang="en-US"/>
        </a:p>
      </dgm:t>
    </dgm:pt>
    <dgm:pt modelId="{4FEE8C93-BA91-4064-887E-2D339DC4BE1D}" type="sibTrans" cxnId="{FCC6DCEF-15E4-4F21-9341-935AFD3BAD66}">
      <dgm:prSet/>
      <dgm:spPr/>
      <dgm:t>
        <a:bodyPr/>
        <a:lstStyle/>
        <a:p>
          <a:endParaRPr lang="en-US"/>
        </a:p>
      </dgm:t>
    </dgm:pt>
    <dgm:pt modelId="{8C0B5260-D7B7-4217-98C1-77EDD58F67AD}">
      <dgm:prSet phldrT="[Text]"/>
      <dgm:spPr/>
      <dgm:t>
        <a:bodyPr/>
        <a:lstStyle/>
        <a:p>
          <a:r>
            <a:rPr lang="en-US" dirty="0" smtClean="0"/>
            <a:t>Develop Assessment Plan</a:t>
          </a:r>
          <a:endParaRPr lang="en-US" dirty="0"/>
        </a:p>
      </dgm:t>
    </dgm:pt>
    <dgm:pt modelId="{33158EC9-D677-47C0-95F4-EA068E6C6871}" type="parTrans" cxnId="{90DE6BFE-C546-4ADE-87B9-AFC4B191577B}">
      <dgm:prSet/>
      <dgm:spPr/>
      <dgm:t>
        <a:bodyPr/>
        <a:lstStyle/>
        <a:p>
          <a:endParaRPr lang="en-US"/>
        </a:p>
      </dgm:t>
    </dgm:pt>
    <dgm:pt modelId="{7E7FC81F-CCC6-4980-B1E7-FF9BE750470F}" type="sibTrans" cxnId="{90DE6BFE-C546-4ADE-87B9-AFC4B191577B}">
      <dgm:prSet/>
      <dgm:spPr/>
      <dgm:t>
        <a:bodyPr/>
        <a:lstStyle/>
        <a:p>
          <a:endParaRPr lang="en-US"/>
        </a:p>
      </dgm:t>
    </dgm:pt>
    <dgm:pt modelId="{C51226A8-98FE-4684-81CE-169A9255F78C}">
      <dgm:prSet phldrT="[Text]"/>
      <dgm:spPr/>
      <dgm:t>
        <a:bodyPr/>
        <a:lstStyle/>
        <a:p>
          <a:r>
            <a:rPr lang="en-US" dirty="0" smtClean="0"/>
            <a:t>Write the Assessment</a:t>
          </a:r>
          <a:endParaRPr lang="en-US" dirty="0"/>
        </a:p>
      </dgm:t>
    </dgm:pt>
    <dgm:pt modelId="{D051AF32-C361-40F4-B6F3-0A5AB32EF6AC}" type="parTrans" cxnId="{A8DC7BE3-555C-4EDB-A785-F8F2596DC17A}">
      <dgm:prSet/>
      <dgm:spPr/>
      <dgm:t>
        <a:bodyPr/>
        <a:lstStyle/>
        <a:p>
          <a:endParaRPr lang="en-US"/>
        </a:p>
      </dgm:t>
    </dgm:pt>
    <dgm:pt modelId="{3E379073-F6FE-431D-8747-5CE477E37006}" type="sibTrans" cxnId="{A8DC7BE3-555C-4EDB-A785-F8F2596DC17A}">
      <dgm:prSet/>
      <dgm:spPr/>
      <dgm:t>
        <a:bodyPr/>
        <a:lstStyle/>
        <a:p>
          <a:endParaRPr lang="en-US"/>
        </a:p>
      </dgm:t>
    </dgm:pt>
    <dgm:pt modelId="{C0CB4B52-5D61-4199-8BFC-7AA085AA8FEA}">
      <dgm:prSet/>
      <dgm:spPr/>
      <dgm:t>
        <a:bodyPr/>
        <a:lstStyle/>
        <a:p>
          <a:r>
            <a:rPr lang="en-US" dirty="0" smtClean="0"/>
            <a:t>Review the Assessment </a:t>
          </a:r>
          <a:endParaRPr lang="en-US" dirty="0"/>
        </a:p>
      </dgm:t>
    </dgm:pt>
    <dgm:pt modelId="{448BB868-D4A8-407D-A148-281ADB9B5808}" type="parTrans" cxnId="{D89D5073-B3F4-4884-A325-40936CB1F74B}">
      <dgm:prSet/>
      <dgm:spPr/>
      <dgm:t>
        <a:bodyPr/>
        <a:lstStyle/>
        <a:p>
          <a:endParaRPr lang="en-US"/>
        </a:p>
      </dgm:t>
    </dgm:pt>
    <dgm:pt modelId="{E6F29AE7-79A7-44EC-9A97-7A1CD20169B9}" type="sibTrans" cxnId="{D89D5073-B3F4-4884-A325-40936CB1F74B}">
      <dgm:prSet/>
      <dgm:spPr/>
      <dgm:t>
        <a:bodyPr/>
        <a:lstStyle/>
        <a:p>
          <a:endParaRPr lang="en-US"/>
        </a:p>
      </dgm:t>
    </dgm:pt>
    <dgm:pt modelId="{6DB53D14-1A8D-45DA-8017-E366A2E608BD}" type="pres">
      <dgm:prSet presAssocID="{51670D47-AE7F-4953-958E-1DC4B88246BF}" presName="Name0" presStyleCnt="0">
        <dgm:presLayoutVars>
          <dgm:dir/>
          <dgm:resizeHandles val="exact"/>
        </dgm:presLayoutVars>
      </dgm:prSet>
      <dgm:spPr/>
      <dgm:t>
        <a:bodyPr/>
        <a:lstStyle/>
        <a:p>
          <a:endParaRPr lang="en-US"/>
        </a:p>
      </dgm:t>
    </dgm:pt>
    <dgm:pt modelId="{83A85415-2985-481E-9BC6-152190A26653}" type="pres">
      <dgm:prSet presAssocID="{51670D47-AE7F-4953-958E-1DC4B88246BF}" presName="cycle" presStyleCnt="0"/>
      <dgm:spPr/>
    </dgm:pt>
    <dgm:pt modelId="{9BFBB61B-592B-44CF-9614-7B54B8E9C7C6}" type="pres">
      <dgm:prSet presAssocID="{F7E55E64-755C-49C5-A5ED-F592E6FC8980}" presName="nodeFirstNode" presStyleLbl="node1" presStyleIdx="0" presStyleCnt="5">
        <dgm:presLayoutVars>
          <dgm:bulletEnabled val="1"/>
        </dgm:presLayoutVars>
      </dgm:prSet>
      <dgm:spPr/>
      <dgm:t>
        <a:bodyPr/>
        <a:lstStyle/>
        <a:p>
          <a:endParaRPr lang="en-US"/>
        </a:p>
      </dgm:t>
    </dgm:pt>
    <dgm:pt modelId="{0983375E-DB90-4141-B090-081FB48AA4BF}" type="pres">
      <dgm:prSet presAssocID="{B43E8F96-C4EC-42DC-A268-DAFD1C343256}" presName="sibTransFirstNode" presStyleLbl="bgShp" presStyleIdx="0" presStyleCnt="1"/>
      <dgm:spPr/>
      <dgm:t>
        <a:bodyPr/>
        <a:lstStyle/>
        <a:p>
          <a:endParaRPr lang="en-US"/>
        </a:p>
      </dgm:t>
    </dgm:pt>
    <dgm:pt modelId="{25771E30-BC8F-4A8A-8008-F98F5D46DB1F}" type="pres">
      <dgm:prSet presAssocID="{D25C004F-DEE6-4C99-A9C0-D89DEFEAECE8}" presName="nodeFollowingNodes" presStyleLbl="node1" presStyleIdx="1" presStyleCnt="5">
        <dgm:presLayoutVars>
          <dgm:bulletEnabled val="1"/>
        </dgm:presLayoutVars>
      </dgm:prSet>
      <dgm:spPr/>
      <dgm:t>
        <a:bodyPr/>
        <a:lstStyle/>
        <a:p>
          <a:endParaRPr lang="en-US"/>
        </a:p>
      </dgm:t>
    </dgm:pt>
    <dgm:pt modelId="{15DA5D90-0FA2-404B-8352-1DB9733D66FB}" type="pres">
      <dgm:prSet presAssocID="{8C0B5260-D7B7-4217-98C1-77EDD58F67AD}" presName="nodeFollowingNodes" presStyleLbl="node1" presStyleIdx="2" presStyleCnt="5">
        <dgm:presLayoutVars>
          <dgm:bulletEnabled val="1"/>
        </dgm:presLayoutVars>
      </dgm:prSet>
      <dgm:spPr/>
      <dgm:t>
        <a:bodyPr/>
        <a:lstStyle/>
        <a:p>
          <a:endParaRPr lang="en-US"/>
        </a:p>
      </dgm:t>
    </dgm:pt>
    <dgm:pt modelId="{6B3B46CA-2208-4032-BE7C-DC08FB2B5356}" type="pres">
      <dgm:prSet presAssocID="{C51226A8-98FE-4684-81CE-169A9255F78C}" presName="nodeFollowingNodes" presStyleLbl="node1" presStyleIdx="3" presStyleCnt="5">
        <dgm:presLayoutVars>
          <dgm:bulletEnabled val="1"/>
        </dgm:presLayoutVars>
      </dgm:prSet>
      <dgm:spPr/>
      <dgm:t>
        <a:bodyPr/>
        <a:lstStyle/>
        <a:p>
          <a:endParaRPr lang="en-US"/>
        </a:p>
      </dgm:t>
    </dgm:pt>
    <dgm:pt modelId="{12BB3F4F-6102-4B15-AFBF-10BD2B400C8D}" type="pres">
      <dgm:prSet presAssocID="{C0CB4B52-5D61-4199-8BFC-7AA085AA8FEA}" presName="nodeFollowingNodes" presStyleLbl="node1" presStyleIdx="4" presStyleCnt="5">
        <dgm:presLayoutVars>
          <dgm:bulletEnabled val="1"/>
        </dgm:presLayoutVars>
      </dgm:prSet>
      <dgm:spPr/>
      <dgm:t>
        <a:bodyPr/>
        <a:lstStyle/>
        <a:p>
          <a:endParaRPr lang="en-US"/>
        </a:p>
      </dgm:t>
    </dgm:pt>
  </dgm:ptLst>
  <dgm:cxnLst>
    <dgm:cxn modelId="{F6C69FA5-650F-4F9D-B3E7-D51706093332}" srcId="{51670D47-AE7F-4953-958E-1DC4B88246BF}" destId="{F7E55E64-755C-49C5-A5ED-F592E6FC8980}" srcOrd="0" destOrd="0" parTransId="{DE0073FA-6BEA-4197-BFA5-980063F3244B}" sibTransId="{B43E8F96-C4EC-42DC-A268-DAFD1C343256}"/>
    <dgm:cxn modelId="{89A2B788-AF52-4B71-A291-F33236A051BC}" type="presOf" srcId="{8C0B5260-D7B7-4217-98C1-77EDD58F67AD}" destId="{15DA5D90-0FA2-404B-8352-1DB9733D66FB}" srcOrd="0" destOrd="0" presId="urn:microsoft.com/office/officeart/2005/8/layout/cycle3"/>
    <dgm:cxn modelId="{D89D5073-B3F4-4884-A325-40936CB1F74B}" srcId="{51670D47-AE7F-4953-958E-1DC4B88246BF}" destId="{C0CB4B52-5D61-4199-8BFC-7AA085AA8FEA}" srcOrd="4" destOrd="0" parTransId="{448BB868-D4A8-407D-A148-281ADB9B5808}" sibTransId="{E6F29AE7-79A7-44EC-9A97-7A1CD20169B9}"/>
    <dgm:cxn modelId="{4CB6FC8E-3B53-42ED-9D69-A56811710C21}" type="presOf" srcId="{C0CB4B52-5D61-4199-8BFC-7AA085AA8FEA}" destId="{12BB3F4F-6102-4B15-AFBF-10BD2B400C8D}" srcOrd="0" destOrd="0" presId="urn:microsoft.com/office/officeart/2005/8/layout/cycle3"/>
    <dgm:cxn modelId="{D10DF973-C216-4D69-9AAB-B94CB4EF33B0}" type="presOf" srcId="{C51226A8-98FE-4684-81CE-169A9255F78C}" destId="{6B3B46CA-2208-4032-BE7C-DC08FB2B5356}" srcOrd="0" destOrd="0" presId="urn:microsoft.com/office/officeart/2005/8/layout/cycle3"/>
    <dgm:cxn modelId="{8BE86592-0EAB-4A5E-B54B-85831E5D07C0}" type="presOf" srcId="{D25C004F-DEE6-4C99-A9C0-D89DEFEAECE8}" destId="{25771E30-BC8F-4A8A-8008-F98F5D46DB1F}" srcOrd="0" destOrd="0" presId="urn:microsoft.com/office/officeart/2005/8/layout/cycle3"/>
    <dgm:cxn modelId="{F8B8B78E-9540-4D52-9C6E-26E46743AC65}" type="presOf" srcId="{B43E8F96-C4EC-42DC-A268-DAFD1C343256}" destId="{0983375E-DB90-4141-B090-081FB48AA4BF}" srcOrd="0" destOrd="0" presId="urn:microsoft.com/office/officeart/2005/8/layout/cycle3"/>
    <dgm:cxn modelId="{7C03F04A-ECBB-48F9-A527-873007FB8665}" type="presOf" srcId="{51670D47-AE7F-4953-958E-1DC4B88246BF}" destId="{6DB53D14-1A8D-45DA-8017-E366A2E608BD}" srcOrd="0" destOrd="0" presId="urn:microsoft.com/office/officeart/2005/8/layout/cycle3"/>
    <dgm:cxn modelId="{A8DC7BE3-555C-4EDB-A785-F8F2596DC17A}" srcId="{51670D47-AE7F-4953-958E-1DC4B88246BF}" destId="{C51226A8-98FE-4684-81CE-169A9255F78C}" srcOrd="3" destOrd="0" parTransId="{D051AF32-C361-40F4-B6F3-0A5AB32EF6AC}" sibTransId="{3E379073-F6FE-431D-8747-5CE477E37006}"/>
    <dgm:cxn modelId="{90DE6BFE-C546-4ADE-87B9-AFC4B191577B}" srcId="{51670D47-AE7F-4953-958E-1DC4B88246BF}" destId="{8C0B5260-D7B7-4217-98C1-77EDD58F67AD}" srcOrd="2" destOrd="0" parTransId="{33158EC9-D677-47C0-95F4-EA068E6C6871}" sibTransId="{7E7FC81F-CCC6-4980-B1E7-FF9BE750470F}"/>
    <dgm:cxn modelId="{FCC6DCEF-15E4-4F21-9341-935AFD3BAD66}" srcId="{51670D47-AE7F-4953-958E-1DC4B88246BF}" destId="{D25C004F-DEE6-4C99-A9C0-D89DEFEAECE8}" srcOrd="1" destOrd="0" parTransId="{E528ED44-8486-4A5F-AD15-FA9B4EE4D27F}" sibTransId="{4FEE8C93-BA91-4064-887E-2D339DC4BE1D}"/>
    <dgm:cxn modelId="{27DEDE23-C268-4954-B689-4F234BBAA0C8}" type="presOf" srcId="{F7E55E64-755C-49C5-A5ED-F592E6FC8980}" destId="{9BFBB61B-592B-44CF-9614-7B54B8E9C7C6}" srcOrd="0" destOrd="0" presId="urn:microsoft.com/office/officeart/2005/8/layout/cycle3"/>
    <dgm:cxn modelId="{BA8D9735-0693-440D-ACD2-B00E83B09E46}" type="presParOf" srcId="{6DB53D14-1A8D-45DA-8017-E366A2E608BD}" destId="{83A85415-2985-481E-9BC6-152190A26653}" srcOrd="0" destOrd="0" presId="urn:microsoft.com/office/officeart/2005/8/layout/cycle3"/>
    <dgm:cxn modelId="{C00F31BD-D922-43FF-864B-2666705DE0B6}" type="presParOf" srcId="{83A85415-2985-481E-9BC6-152190A26653}" destId="{9BFBB61B-592B-44CF-9614-7B54B8E9C7C6}" srcOrd="0" destOrd="0" presId="urn:microsoft.com/office/officeart/2005/8/layout/cycle3"/>
    <dgm:cxn modelId="{CFC50B0C-962E-4D75-92D0-74C459E5F33D}" type="presParOf" srcId="{83A85415-2985-481E-9BC6-152190A26653}" destId="{0983375E-DB90-4141-B090-081FB48AA4BF}" srcOrd="1" destOrd="0" presId="urn:microsoft.com/office/officeart/2005/8/layout/cycle3"/>
    <dgm:cxn modelId="{6FE963F6-958D-4D0C-8DA2-33B24D713B90}" type="presParOf" srcId="{83A85415-2985-481E-9BC6-152190A26653}" destId="{25771E30-BC8F-4A8A-8008-F98F5D46DB1F}" srcOrd="2" destOrd="0" presId="urn:microsoft.com/office/officeart/2005/8/layout/cycle3"/>
    <dgm:cxn modelId="{A451E591-2C98-481D-A5F7-A54652B6C2A4}" type="presParOf" srcId="{83A85415-2985-481E-9BC6-152190A26653}" destId="{15DA5D90-0FA2-404B-8352-1DB9733D66FB}" srcOrd="3" destOrd="0" presId="urn:microsoft.com/office/officeart/2005/8/layout/cycle3"/>
    <dgm:cxn modelId="{40F170F0-8FDA-4F45-9CA6-17D9C4086A79}" type="presParOf" srcId="{83A85415-2985-481E-9BC6-152190A26653}" destId="{6B3B46CA-2208-4032-BE7C-DC08FB2B5356}" srcOrd="4" destOrd="0" presId="urn:microsoft.com/office/officeart/2005/8/layout/cycle3"/>
    <dgm:cxn modelId="{9AD4A1DE-DD6D-4081-BEED-AD12604716C6}" type="presParOf" srcId="{83A85415-2985-481E-9BC6-152190A26653}" destId="{12BB3F4F-6102-4B15-AFBF-10BD2B400C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5AEC41-17A0-46D8-A76F-59431DB9A816}" type="doc">
      <dgm:prSet loTypeId="urn:microsoft.com/office/officeart/2005/8/layout/cycle2" loCatId="cycle" qsTypeId="urn:microsoft.com/office/officeart/2005/8/quickstyle/simple1" qsCatId="simple" csTypeId="urn:microsoft.com/office/officeart/2005/8/colors/colorful1" csCatId="colorful"/>
      <dgm:spPr/>
      <dgm:t>
        <a:bodyPr/>
        <a:lstStyle/>
        <a:p>
          <a:endParaRPr lang="en-US"/>
        </a:p>
      </dgm:t>
    </dgm:pt>
    <dgm:pt modelId="{FF7E71C8-F00D-453E-81A0-2B5C6152889E}">
      <dgm:prSet/>
      <dgm:spPr/>
      <dgm:t>
        <a:bodyPr/>
        <a:lstStyle/>
        <a:p>
          <a:pPr rtl="0"/>
          <a:r>
            <a:rPr lang="en-US" baseline="0" smtClean="0"/>
            <a:t>What do we want students to know and be able to do?</a:t>
          </a:r>
          <a:endParaRPr lang="en-US"/>
        </a:p>
      </dgm:t>
    </dgm:pt>
    <dgm:pt modelId="{EA62D1AA-7D58-4A59-8ED1-1402545A1CD6}" type="parTrans" cxnId="{51C558B6-3B15-439E-8B2D-B1355D96692A}">
      <dgm:prSet/>
      <dgm:spPr/>
      <dgm:t>
        <a:bodyPr/>
        <a:lstStyle/>
        <a:p>
          <a:endParaRPr lang="en-US"/>
        </a:p>
      </dgm:t>
    </dgm:pt>
    <dgm:pt modelId="{DCAEE7C6-2373-4D37-BA33-C4D87E087979}" type="sibTrans" cxnId="{51C558B6-3B15-439E-8B2D-B1355D96692A}">
      <dgm:prSet/>
      <dgm:spPr/>
      <dgm:t>
        <a:bodyPr/>
        <a:lstStyle/>
        <a:p>
          <a:endParaRPr lang="en-US"/>
        </a:p>
      </dgm:t>
    </dgm:pt>
    <dgm:pt modelId="{2F77EE2D-D5D2-4BC4-8B0A-2481B14F5DEA}" type="pres">
      <dgm:prSet presAssocID="{745AEC41-17A0-46D8-A76F-59431DB9A816}" presName="cycle" presStyleCnt="0">
        <dgm:presLayoutVars>
          <dgm:dir/>
          <dgm:resizeHandles val="exact"/>
        </dgm:presLayoutVars>
      </dgm:prSet>
      <dgm:spPr/>
    </dgm:pt>
    <dgm:pt modelId="{D7DA707E-5D11-4DAD-8C23-27087F9EAAC8}" type="pres">
      <dgm:prSet presAssocID="{FF7E71C8-F00D-453E-81A0-2B5C6152889E}" presName="node" presStyleLbl="node1" presStyleIdx="0" presStyleCnt="1">
        <dgm:presLayoutVars>
          <dgm:bulletEnabled val="1"/>
        </dgm:presLayoutVars>
      </dgm:prSet>
      <dgm:spPr/>
    </dgm:pt>
  </dgm:ptLst>
  <dgm:cxnLst>
    <dgm:cxn modelId="{51C558B6-3B15-439E-8B2D-B1355D96692A}" srcId="{745AEC41-17A0-46D8-A76F-59431DB9A816}" destId="{FF7E71C8-F00D-453E-81A0-2B5C6152889E}" srcOrd="0" destOrd="0" parTransId="{EA62D1AA-7D58-4A59-8ED1-1402545A1CD6}" sibTransId="{DCAEE7C6-2373-4D37-BA33-C4D87E087979}"/>
    <dgm:cxn modelId="{00AF5496-7373-4554-9BC0-94677383943A}" type="presOf" srcId="{FF7E71C8-F00D-453E-81A0-2B5C6152889E}" destId="{D7DA707E-5D11-4DAD-8C23-27087F9EAAC8}" srcOrd="0" destOrd="0" presId="urn:microsoft.com/office/officeart/2005/8/layout/cycle2"/>
    <dgm:cxn modelId="{9B2BA1F0-EFE6-4350-A948-E33579D26E8B}" type="presOf" srcId="{745AEC41-17A0-46D8-A76F-59431DB9A816}" destId="{2F77EE2D-D5D2-4BC4-8B0A-2481B14F5DEA}" srcOrd="0" destOrd="0" presId="urn:microsoft.com/office/officeart/2005/8/layout/cycle2"/>
    <dgm:cxn modelId="{818FC5BA-9989-4DC0-B96E-A60DC4327FA9}" type="presParOf" srcId="{2F77EE2D-D5D2-4BC4-8B0A-2481B14F5DEA}" destId="{D7DA707E-5D11-4DAD-8C23-27087F9EAAC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35E7D-1D05-4242-BCAB-00DF930C8EF5}">
      <dsp:nvSpPr>
        <dsp:cNvPr id="0" name=""/>
        <dsp:cNvSpPr/>
      </dsp:nvSpPr>
      <dsp:spPr>
        <a:xfrm>
          <a:off x="2529840" y="762"/>
          <a:ext cx="3794760" cy="2974702"/>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en-US" sz="6500" kern="1200" dirty="0" smtClean="0"/>
            <a:t>Day 1</a:t>
          </a:r>
          <a:endParaRPr lang="en-US" sz="6500" kern="1200" dirty="0"/>
        </a:p>
      </dsp:txBody>
      <dsp:txXfrm>
        <a:off x="2529840" y="372600"/>
        <a:ext cx="2679247" cy="2231026"/>
      </dsp:txXfrm>
    </dsp:sp>
    <dsp:sp modelId="{213F0408-387E-47AA-867B-D3C0D7937781}">
      <dsp:nvSpPr>
        <dsp:cNvPr id="0" name=""/>
        <dsp:cNvSpPr/>
      </dsp:nvSpPr>
      <dsp:spPr>
        <a:xfrm>
          <a:off x="0" y="762"/>
          <a:ext cx="2529840" cy="29747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Building Shared Knowledge</a:t>
          </a:r>
          <a:endParaRPr lang="en-US" sz="2600" kern="1200" dirty="0"/>
        </a:p>
      </dsp:txBody>
      <dsp:txXfrm>
        <a:off x="123497" y="124259"/>
        <a:ext cx="2282846" cy="2727708"/>
      </dsp:txXfrm>
    </dsp:sp>
    <dsp:sp modelId="{45544F1A-0AB0-47D8-BCAD-31AD9051C0C6}">
      <dsp:nvSpPr>
        <dsp:cNvPr id="0" name=""/>
        <dsp:cNvSpPr/>
      </dsp:nvSpPr>
      <dsp:spPr>
        <a:xfrm>
          <a:off x="2529840" y="3272935"/>
          <a:ext cx="3794760" cy="2974702"/>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en-US" sz="6500" kern="1200" dirty="0" smtClean="0"/>
            <a:t>Days </a:t>
          </a:r>
          <a:r>
            <a:rPr lang="en-US" sz="6500" kern="1200" dirty="0" smtClean="0"/>
            <a:t>2-4</a:t>
          </a:r>
          <a:endParaRPr lang="en-US" sz="6500" kern="1200" dirty="0"/>
        </a:p>
      </dsp:txBody>
      <dsp:txXfrm>
        <a:off x="2529840" y="3644773"/>
        <a:ext cx="2679247" cy="2231026"/>
      </dsp:txXfrm>
    </dsp:sp>
    <dsp:sp modelId="{C93BF3CC-07B1-4A72-A908-07C08156E7FE}">
      <dsp:nvSpPr>
        <dsp:cNvPr id="0" name=""/>
        <dsp:cNvSpPr/>
      </dsp:nvSpPr>
      <dsp:spPr>
        <a:xfrm>
          <a:off x="0" y="3272935"/>
          <a:ext cx="2529840" cy="29747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Collaboratively constructing a summative assessment</a:t>
          </a:r>
          <a:endParaRPr lang="en-US" sz="2600" kern="1200" dirty="0"/>
        </a:p>
      </dsp:txBody>
      <dsp:txXfrm>
        <a:off x="123497" y="3396432"/>
        <a:ext cx="2282846" cy="27277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FA046-F602-4A2F-8393-3F8577508BC7}">
      <dsp:nvSpPr>
        <dsp:cNvPr id="0" name=""/>
        <dsp:cNvSpPr/>
      </dsp:nvSpPr>
      <dsp:spPr>
        <a:xfrm>
          <a:off x="3779520" y="3892061"/>
          <a:ext cx="2316480" cy="1500553"/>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t" anchorCtr="0">
          <a:noAutofit/>
        </a:bodyPr>
        <a:lstStyle/>
        <a:p>
          <a:pPr marL="285750" lvl="1" indent="-285750" algn="ctr" defTabSz="1289050">
            <a:lnSpc>
              <a:spcPct val="90000"/>
            </a:lnSpc>
            <a:spcBef>
              <a:spcPct val="0"/>
            </a:spcBef>
            <a:spcAft>
              <a:spcPct val="15000"/>
            </a:spcAft>
            <a:buChar char="••"/>
          </a:pPr>
          <a:r>
            <a:rPr lang="en-US" sz="2900" kern="1200" dirty="0" smtClean="0"/>
            <a:t>Step 3</a:t>
          </a:r>
          <a:endParaRPr lang="en-US" sz="2900" kern="1200" dirty="0"/>
        </a:p>
      </dsp:txBody>
      <dsp:txXfrm>
        <a:off x="4507426" y="4300162"/>
        <a:ext cx="1555612" cy="1059491"/>
      </dsp:txXfrm>
    </dsp:sp>
    <dsp:sp modelId="{AA4393A0-FCBB-473F-B0E5-5ED2F882A4FB}">
      <dsp:nvSpPr>
        <dsp:cNvPr id="0" name=""/>
        <dsp:cNvSpPr/>
      </dsp:nvSpPr>
      <dsp:spPr>
        <a:xfrm>
          <a:off x="0" y="3892061"/>
          <a:ext cx="2316480" cy="1500553"/>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t" anchorCtr="0">
          <a:noAutofit/>
        </a:bodyPr>
        <a:lstStyle/>
        <a:p>
          <a:pPr marL="285750" lvl="1" indent="-285750" algn="ctr" defTabSz="1289050">
            <a:lnSpc>
              <a:spcPct val="90000"/>
            </a:lnSpc>
            <a:spcBef>
              <a:spcPct val="0"/>
            </a:spcBef>
            <a:spcAft>
              <a:spcPct val="15000"/>
            </a:spcAft>
            <a:buChar char="••"/>
          </a:pPr>
          <a:r>
            <a:rPr lang="en-US" sz="2900" kern="1200" dirty="0" smtClean="0"/>
            <a:t>Step 4</a:t>
          </a:r>
          <a:endParaRPr lang="en-US" sz="2900" kern="1200" dirty="0"/>
        </a:p>
      </dsp:txBody>
      <dsp:txXfrm>
        <a:off x="32962" y="4300162"/>
        <a:ext cx="1555612" cy="1059491"/>
      </dsp:txXfrm>
    </dsp:sp>
    <dsp:sp modelId="{B4A1313B-27FA-4ADA-A73A-C4D10676DB7D}">
      <dsp:nvSpPr>
        <dsp:cNvPr id="0" name=""/>
        <dsp:cNvSpPr/>
      </dsp:nvSpPr>
      <dsp:spPr>
        <a:xfrm>
          <a:off x="3779520" y="703384"/>
          <a:ext cx="2316480" cy="1500553"/>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t" anchorCtr="0">
          <a:noAutofit/>
        </a:bodyPr>
        <a:lstStyle/>
        <a:p>
          <a:pPr marL="285750" lvl="1" indent="-285750" algn="ctr" defTabSz="1289050">
            <a:lnSpc>
              <a:spcPct val="90000"/>
            </a:lnSpc>
            <a:spcBef>
              <a:spcPct val="0"/>
            </a:spcBef>
            <a:spcAft>
              <a:spcPct val="15000"/>
            </a:spcAft>
            <a:buChar char="••"/>
          </a:pPr>
          <a:r>
            <a:rPr lang="en-US" sz="2900" kern="1200" dirty="0" smtClean="0"/>
            <a:t>Step 2</a:t>
          </a:r>
          <a:endParaRPr lang="en-US" sz="2900" kern="1200" dirty="0"/>
        </a:p>
      </dsp:txBody>
      <dsp:txXfrm>
        <a:off x="4507426" y="736346"/>
        <a:ext cx="1555612" cy="1059491"/>
      </dsp:txXfrm>
    </dsp:sp>
    <dsp:sp modelId="{B5001A72-CAB4-4BAB-9F20-CD54FF9BD2D5}">
      <dsp:nvSpPr>
        <dsp:cNvPr id="0" name=""/>
        <dsp:cNvSpPr/>
      </dsp:nvSpPr>
      <dsp:spPr>
        <a:xfrm>
          <a:off x="0" y="703384"/>
          <a:ext cx="2316480" cy="150055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t" anchorCtr="0">
          <a:noAutofit/>
        </a:bodyPr>
        <a:lstStyle/>
        <a:p>
          <a:pPr marL="285750" lvl="1" indent="-285750" algn="ctr" defTabSz="1289050">
            <a:lnSpc>
              <a:spcPct val="90000"/>
            </a:lnSpc>
            <a:spcBef>
              <a:spcPct val="0"/>
            </a:spcBef>
            <a:spcAft>
              <a:spcPct val="15000"/>
            </a:spcAft>
            <a:buChar char="••"/>
          </a:pPr>
          <a:r>
            <a:rPr lang="en-US" sz="2900" kern="1200" dirty="0" smtClean="0"/>
            <a:t>Step 1</a:t>
          </a:r>
          <a:endParaRPr lang="en-US" sz="2900" kern="1200" dirty="0"/>
        </a:p>
      </dsp:txBody>
      <dsp:txXfrm>
        <a:off x="32962" y="736346"/>
        <a:ext cx="1555612" cy="1059491"/>
      </dsp:txXfrm>
    </dsp:sp>
    <dsp:sp modelId="{9497C78D-2C5B-49AE-A925-82CAA2BF4426}">
      <dsp:nvSpPr>
        <dsp:cNvPr id="0" name=""/>
        <dsp:cNvSpPr/>
      </dsp:nvSpPr>
      <dsp:spPr>
        <a:xfrm>
          <a:off x="970670" y="970670"/>
          <a:ext cx="2030436" cy="2030436"/>
        </a:xfrm>
        <a:prstGeom prst="pieWedge">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Read the Standards</a:t>
          </a:r>
          <a:endParaRPr lang="en-US" sz="2000" kern="1200" dirty="0"/>
        </a:p>
      </dsp:txBody>
      <dsp:txXfrm>
        <a:off x="1565371" y="1565371"/>
        <a:ext cx="1435735" cy="1435735"/>
      </dsp:txXfrm>
    </dsp:sp>
    <dsp:sp modelId="{24F86B2C-6F3A-4E05-9448-ED9F663C4972}">
      <dsp:nvSpPr>
        <dsp:cNvPr id="0" name=""/>
        <dsp:cNvSpPr/>
      </dsp:nvSpPr>
      <dsp:spPr>
        <a:xfrm rot="5400000">
          <a:off x="3094892" y="970670"/>
          <a:ext cx="2030436" cy="2030436"/>
        </a:xfrm>
        <a:prstGeom prst="pieWedge">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Discuss the Standards</a:t>
          </a:r>
          <a:endParaRPr lang="en-US" sz="2000" kern="1200" dirty="0"/>
        </a:p>
      </dsp:txBody>
      <dsp:txXfrm rot="-5400000">
        <a:off x="3094892" y="1565371"/>
        <a:ext cx="1435735" cy="1435735"/>
      </dsp:txXfrm>
    </dsp:sp>
    <dsp:sp modelId="{59EA8D0E-5CF8-4FE8-B124-C4C17A145A7A}">
      <dsp:nvSpPr>
        <dsp:cNvPr id="0" name=""/>
        <dsp:cNvSpPr/>
      </dsp:nvSpPr>
      <dsp:spPr>
        <a:xfrm rot="10800000">
          <a:off x="3094892" y="3094892"/>
          <a:ext cx="2030436" cy="2030436"/>
        </a:xfrm>
        <a:prstGeom prst="pieWedge">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Prioritize the Standards</a:t>
          </a:r>
          <a:endParaRPr lang="en-US" sz="2000" kern="1200" dirty="0"/>
        </a:p>
      </dsp:txBody>
      <dsp:txXfrm rot="10800000">
        <a:off x="3094892" y="3094892"/>
        <a:ext cx="1435735" cy="1435735"/>
      </dsp:txXfrm>
    </dsp:sp>
    <dsp:sp modelId="{CA5BD1B5-D7A3-42C3-AF3C-132291A4E0F8}">
      <dsp:nvSpPr>
        <dsp:cNvPr id="0" name=""/>
        <dsp:cNvSpPr/>
      </dsp:nvSpPr>
      <dsp:spPr>
        <a:xfrm rot="16200000">
          <a:off x="970670" y="3094892"/>
          <a:ext cx="2030436" cy="2030436"/>
        </a:xfrm>
        <a:prstGeom prst="pieWedge">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Unwrap the Standards</a:t>
          </a:r>
          <a:endParaRPr lang="en-US" sz="2000" kern="1200" dirty="0"/>
        </a:p>
      </dsp:txBody>
      <dsp:txXfrm rot="5400000">
        <a:off x="1565371" y="3094892"/>
        <a:ext cx="1435735" cy="1435735"/>
      </dsp:txXfrm>
    </dsp:sp>
    <dsp:sp modelId="{4778E67D-4EDA-4FC1-8A1D-3704BF963A3A}">
      <dsp:nvSpPr>
        <dsp:cNvPr id="0" name=""/>
        <dsp:cNvSpPr/>
      </dsp:nvSpPr>
      <dsp:spPr>
        <a:xfrm>
          <a:off x="2697480" y="2625969"/>
          <a:ext cx="701040" cy="609600"/>
        </a:xfrm>
        <a:prstGeom prst="circularArrow">
          <a:avLst/>
        </a:prstGeom>
        <a:gradFill rotWithShape="0">
          <a:gsLst>
            <a:gs pos="0">
              <a:schemeClr val="accent2">
                <a:tint val="40000"/>
                <a:hueOff val="0"/>
                <a:satOff val="0"/>
                <a:lumOff val="0"/>
                <a:alphaOff val="0"/>
              </a:schemeClr>
            </a:gs>
            <a:gs pos="90000">
              <a:schemeClr val="accent2">
                <a:tint val="40000"/>
                <a:hueOff val="0"/>
                <a:satOff val="0"/>
                <a:lumOff val="0"/>
                <a:alphaOff val="0"/>
                <a:shade val="100000"/>
              </a:schemeClr>
            </a:gs>
            <a:gs pos="100000">
              <a:schemeClr val="accent2">
                <a:tint val="4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tint val="40000"/>
              <a:hueOff val="0"/>
              <a:satOff val="0"/>
              <a:lumOff val="0"/>
              <a:alphaOff val="0"/>
              <a:shade val="30000"/>
            </a:schemeClr>
          </a:contourClr>
        </a:sp3d>
      </dsp:spPr>
      <dsp:style>
        <a:lnRef idx="0">
          <a:scrgbClr r="0" g="0" b="0"/>
        </a:lnRef>
        <a:fillRef idx="3">
          <a:scrgbClr r="0" g="0" b="0"/>
        </a:fillRef>
        <a:effectRef idx="3">
          <a:scrgbClr r="0" g="0" b="0"/>
        </a:effectRef>
        <a:fontRef idx="minor"/>
      </dsp:style>
    </dsp:sp>
    <dsp:sp modelId="{B0962100-7408-427D-ABD9-7438E1ACA407}">
      <dsp:nvSpPr>
        <dsp:cNvPr id="0" name=""/>
        <dsp:cNvSpPr/>
      </dsp:nvSpPr>
      <dsp:spPr>
        <a:xfrm rot="10800000">
          <a:off x="2697480" y="2860430"/>
          <a:ext cx="701040" cy="609600"/>
        </a:xfrm>
        <a:prstGeom prst="circularArrow">
          <a:avLst/>
        </a:prstGeom>
        <a:gradFill rotWithShape="0">
          <a:gsLst>
            <a:gs pos="0">
              <a:schemeClr val="accent2">
                <a:tint val="40000"/>
                <a:hueOff val="0"/>
                <a:satOff val="0"/>
                <a:lumOff val="0"/>
                <a:alphaOff val="0"/>
              </a:schemeClr>
            </a:gs>
            <a:gs pos="90000">
              <a:schemeClr val="accent2">
                <a:tint val="40000"/>
                <a:hueOff val="0"/>
                <a:satOff val="0"/>
                <a:lumOff val="0"/>
                <a:alphaOff val="0"/>
                <a:shade val="100000"/>
              </a:schemeClr>
            </a:gs>
            <a:gs pos="100000">
              <a:schemeClr val="accent2">
                <a:tint val="4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tint val="40000"/>
              <a:hueOff val="0"/>
              <a:satOff val="0"/>
              <a:lumOff val="0"/>
              <a:alphaOff val="0"/>
              <a:shade val="30000"/>
            </a:schemeClr>
          </a:contourClr>
        </a:sp3d>
      </dsp:spPr>
      <dsp:style>
        <a:lnRef idx="0">
          <a:scrgbClr r="0" g="0" b="0"/>
        </a:lnRef>
        <a:fillRef idx="3">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6BF44-1C6E-4EC7-AED0-7BACEE5E73E8}">
      <dsp:nvSpPr>
        <dsp:cNvPr id="0" name=""/>
        <dsp:cNvSpPr/>
      </dsp:nvSpPr>
      <dsp:spPr>
        <a:xfrm>
          <a:off x="890736" y="1461"/>
          <a:ext cx="4619327" cy="11135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smtClean="0"/>
            <a:t>Read &amp; Discuss</a:t>
          </a:r>
          <a:endParaRPr lang="en-US" sz="5100" kern="1200" dirty="0"/>
        </a:p>
      </dsp:txBody>
      <dsp:txXfrm>
        <a:off x="923352" y="34077"/>
        <a:ext cx="4554095" cy="1048355"/>
      </dsp:txXfrm>
    </dsp:sp>
    <dsp:sp modelId="{AED9C119-3C2C-4FA5-9172-55FB79B69079}">
      <dsp:nvSpPr>
        <dsp:cNvPr id="0" name=""/>
        <dsp:cNvSpPr/>
      </dsp:nvSpPr>
      <dsp:spPr>
        <a:xfrm>
          <a:off x="890736" y="1315495"/>
          <a:ext cx="1113587" cy="1113587"/>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4BD7E-FBAD-4A48-952F-36CA7B6BD20A}">
      <dsp:nvSpPr>
        <dsp:cNvPr id="0" name=""/>
        <dsp:cNvSpPr/>
      </dsp:nvSpPr>
      <dsp:spPr>
        <a:xfrm>
          <a:off x="2071139" y="1315495"/>
          <a:ext cx="3438924" cy="1113587"/>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Which standards?</a:t>
          </a:r>
          <a:endParaRPr lang="en-US" sz="2400" kern="1200" dirty="0"/>
        </a:p>
      </dsp:txBody>
      <dsp:txXfrm>
        <a:off x="2125510" y="1369866"/>
        <a:ext cx="3330182" cy="1004845"/>
      </dsp:txXfrm>
    </dsp:sp>
    <dsp:sp modelId="{C8D2D936-424E-477C-9C15-7954FB7F932B}">
      <dsp:nvSpPr>
        <dsp:cNvPr id="0" name=""/>
        <dsp:cNvSpPr/>
      </dsp:nvSpPr>
      <dsp:spPr>
        <a:xfrm>
          <a:off x="890736" y="2562713"/>
          <a:ext cx="1113587" cy="1113587"/>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AE6F5-2BA3-4EEC-B55B-02A3643D8345}">
      <dsp:nvSpPr>
        <dsp:cNvPr id="0" name=""/>
        <dsp:cNvSpPr/>
      </dsp:nvSpPr>
      <dsp:spPr>
        <a:xfrm>
          <a:off x="2071139" y="2562713"/>
          <a:ext cx="3438924" cy="1113587"/>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Why these standards?</a:t>
          </a:r>
          <a:endParaRPr lang="en-US" sz="2400" kern="1200" dirty="0"/>
        </a:p>
      </dsp:txBody>
      <dsp:txXfrm>
        <a:off x="2125510" y="2617084"/>
        <a:ext cx="3330182" cy="1004845"/>
      </dsp:txXfrm>
    </dsp:sp>
    <dsp:sp modelId="{A7C6165F-0E7A-4004-98E2-1A1D10F967D0}">
      <dsp:nvSpPr>
        <dsp:cNvPr id="0" name=""/>
        <dsp:cNvSpPr/>
      </dsp:nvSpPr>
      <dsp:spPr>
        <a:xfrm>
          <a:off x="890736" y="3809932"/>
          <a:ext cx="1113587" cy="1113587"/>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681F6-E46A-4BD0-96B4-A3DB7A016F83}">
      <dsp:nvSpPr>
        <dsp:cNvPr id="0" name=""/>
        <dsp:cNvSpPr/>
      </dsp:nvSpPr>
      <dsp:spPr>
        <a:xfrm>
          <a:off x="2071139" y="3809932"/>
          <a:ext cx="3438924" cy="1113587"/>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Examine the language of the standard</a:t>
          </a:r>
          <a:endParaRPr lang="en-US" sz="2400" kern="1200" dirty="0"/>
        </a:p>
      </dsp:txBody>
      <dsp:txXfrm>
        <a:off x="2125510" y="3864303"/>
        <a:ext cx="3330182" cy="1004845"/>
      </dsp:txXfrm>
    </dsp:sp>
    <dsp:sp modelId="{BD259005-6198-4752-B340-A69017DC142B}">
      <dsp:nvSpPr>
        <dsp:cNvPr id="0" name=""/>
        <dsp:cNvSpPr/>
      </dsp:nvSpPr>
      <dsp:spPr>
        <a:xfrm>
          <a:off x="890736" y="5057150"/>
          <a:ext cx="1113587" cy="1113587"/>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0339A-0156-42B5-9277-5A01ED1B422A}">
      <dsp:nvSpPr>
        <dsp:cNvPr id="0" name=""/>
        <dsp:cNvSpPr/>
      </dsp:nvSpPr>
      <dsp:spPr>
        <a:xfrm>
          <a:off x="2071139" y="5057150"/>
          <a:ext cx="3438924" cy="1113587"/>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Make connections</a:t>
          </a:r>
          <a:endParaRPr lang="en-US" sz="2400" kern="1200" dirty="0"/>
        </a:p>
      </dsp:txBody>
      <dsp:txXfrm>
        <a:off x="2125510" y="5111521"/>
        <a:ext cx="3330182" cy="10048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BCB9-7C33-46EF-8F8B-30B040B73DF1}">
      <dsp:nvSpPr>
        <dsp:cNvPr id="0" name=""/>
        <dsp:cNvSpPr/>
      </dsp:nvSpPr>
      <dsp:spPr>
        <a:xfrm>
          <a:off x="901340" y="1461"/>
          <a:ext cx="4674319" cy="11135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n-US" sz="4700" kern="1200" dirty="0" smtClean="0"/>
            <a:t>Power Standards</a:t>
          </a:r>
          <a:endParaRPr lang="en-US" sz="4700" kern="1200" dirty="0"/>
        </a:p>
      </dsp:txBody>
      <dsp:txXfrm>
        <a:off x="933956" y="34077"/>
        <a:ext cx="4609087" cy="1048355"/>
      </dsp:txXfrm>
    </dsp:sp>
    <dsp:sp modelId="{34E5A246-C11F-40FA-BEC6-0678713DACC1}">
      <dsp:nvSpPr>
        <dsp:cNvPr id="0" name=""/>
        <dsp:cNvSpPr/>
      </dsp:nvSpPr>
      <dsp:spPr>
        <a:xfrm>
          <a:off x="901340" y="1315495"/>
          <a:ext cx="1113587" cy="1113587"/>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A61E9-53E7-4EEA-9B61-A8B13172C15C}">
      <dsp:nvSpPr>
        <dsp:cNvPr id="0" name=""/>
        <dsp:cNvSpPr/>
      </dsp:nvSpPr>
      <dsp:spPr>
        <a:xfrm>
          <a:off x="2081743" y="1315495"/>
          <a:ext cx="3493916" cy="1113587"/>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Prioritized</a:t>
          </a:r>
          <a:endParaRPr lang="en-US" sz="4000" kern="1200" dirty="0"/>
        </a:p>
      </dsp:txBody>
      <dsp:txXfrm>
        <a:off x="2136114" y="1369866"/>
        <a:ext cx="3385174" cy="1004845"/>
      </dsp:txXfrm>
    </dsp:sp>
    <dsp:sp modelId="{3A844C60-1BC8-4980-824A-D6BDBC610687}">
      <dsp:nvSpPr>
        <dsp:cNvPr id="0" name=""/>
        <dsp:cNvSpPr/>
      </dsp:nvSpPr>
      <dsp:spPr>
        <a:xfrm>
          <a:off x="901340" y="2562713"/>
          <a:ext cx="1113587" cy="1113587"/>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07069-4603-4D76-9F30-727D12539B43}">
      <dsp:nvSpPr>
        <dsp:cNvPr id="0" name=""/>
        <dsp:cNvSpPr/>
      </dsp:nvSpPr>
      <dsp:spPr>
        <a:xfrm>
          <a:off x="2081743" y="2562713"/>
          <a:ext cx="3493916" cy="1113587"/>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Essential vs. </a:t>
          </a:r>
        </a:p>
        <a:p>
          <a:pPr lvl="0" algn="ctr" defTabSz="1422400">
            <a:lnSpc>
              <a:spcPct val="90000"/>
            </a:lnSpc>
            <a:spcBef>
              <a:spcPct val="0"/>
            </a:spcBef>
            <a:spcAft>
              <a:spcPct val="35000"/>
            </a:spcAft>
          </a:pPr>
          <a:r>
            <a:rPr lang="en-US" sz="3200" kern="1200" dirty="0" smtClean="0"/>
            <a:t>Nice-to-know</a:t>
          </a:r>
          <a:endParaRPr lang="en-US" sz="3200" kern="1200" dirty="0"/>
        </a:p>
      </dsp:txBody>
      <dsp:txXfrm>
        <a:off x="2136114" y="2617084"/>
        <a:ext cx="3385174" cy="1004845"/>
      </dsp:txXfrm>
    </dsp:sp>
    <dsp:sp modelId="{86E8A911-E029-4DAF-8D0C-61A6DF415EA4}">
      <dsp:nvSpPr>
        <dsp:cNvPr id="0" name=""/>
        <dsp:cNvSpPr/>
      </dsp:nvSpPr>
      <dsp:spPr>
        <a:xfrm>
          <a:off x="901340" y="3809932"/>
          <a:ext cx="1113587" cy="1113587"/>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D05B3-CC7E-42B2-8345-8DF9A2CA259C}">
      <dsp:nvSpPr>
        <dsp:cNvPr id="0" name=""/>
        <dsp:cNvSpPr/>
      </dsp:nvSpPr>
      <dsp:spPr>
        <a:xfrm>
          <a:off x="2081743" y="3809932"/>
          <a:ext cx="3493916" cy="1113587"/>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Safety net</a:t>
          </a:r>
          <a:endParaRPr lang="en-US" sz="4000" kern="1200" dirty="0"/>
        </a:p>
      </dsp:txBody>
      <dsp:txXfrm>
        <a:off x="2136114" y="3864303"/>
        <a:ext cx="3385174" cy="1004845"/>
      </dsp:txXfrm>
    </dsp:sp>
    <dsp:sp modelId="{F287EB6B-DE01-4C5C-867F-63ABD79B2777}">
      <dsp:nvSpPr>
        <dsp:cNvPr id="0" name=""/>
        <dsp:cNvSpPr/>
      </dsp:nvSpPr>
      <dsp:spPr>
        <a:xfrm>
          <a:off x="901340" y="5057150"/>
          <a:ext cx="1113587" cy="1113587"/>
        </a:xfrm>
        <a:prstGeom prst="roundRect">
          <a:avLst>
            <a:gd name="adj" fmla="val 1667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B6C6C-0F55-4914-BABC-D45F86078D01}">
      <dsp:nvSpPr>
        <dsp:cNvPr id="0" name=""/>
        <dsp:cNvSpPr/>
      </dsp:nvSpPr>
      <dsp:spPr>
        <a:xfrm>
          <a:off x="2081743" y="5057150"/>
          <a:ext cx="3493916" cy="1113587"/>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Curriculum, instruction, &amp; assessment are aligned to PS</a:t>
          </a:r>
          <a:endParaRPr lang="en-US" sz="2400" kern="1200" dirty="0"/>
        </a:p>
      </dsp:txBody>
      <dsp:txXfrm>
        <a:off x="2136114" y="5111521"/>
        <a:ext cx="3385174" cy="10048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1B391-0125-4605-BCFA-BF8DC4A8691A}">
      <dsp:nvSpPr>
        <dsp:cNvPr id="0" name=""/>
        <dsp:cNvSpPr/>
      </dsp:nvSpPr>
      <dsp:spPr>
        <a:xfrm>
          <a:off x="0" y="615599"/>
          <a:ext cx="6324600" cy="2961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859" tIns="833120" rIns="490859"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Taught &amp; assessed with depth &amp; frequency</a:t>
          </a:r>
          <a:endParaRPr lang="en-US" sz="2800" kern="1200" dirty="0"/>
        </a:p>
        <a:p>
          <a:pPr marL="285750" lvl="1" indent="-285750" algn="l" defTabSz="1244600">
            <a:lnSpc>
              <a:spcPct val="90000"/>
            </a:lnSpc>
            <a:spcBef>
              <a:spcPct val="0"/>
            </a:spcBef>
            <a:spcAft>
              <a:spcPct val="15000"/>
            </a:spcAft>
            <a:buChar char="••"/>
          </a:pPr>
          <a:r>
            <a:rPr lang="en-US" sz="2800" kern="1200" dirty="0" smtClean="0"/>
            <a:t>Additional time &amp; support provided to students not demonstrating mastery</a:t>
          </a:r>
          <a:endParaRPr lang="en-US" sz="2800" kern="1200" dirty="0"/>
        </a:p>
      </dsp:txBody>
      <dsp:txXfrm>
        <a:off x="0" y="615599"/>
        <a:ext cx="6324600" cy="2961000"/>
      </dsp:txXfrm>
    </dsp:sp>
    <dsp:sp modelId="{AF143BA0-A6D6-436A-827F-024329747166}">
      <dsp:nvSpPr>
        <dsp:cNvPr id="0" name=""/>
        <dsp:cNvSpPr/>
      </dsp:nvSpPr>
      <dsp:spPr>
        <a:xfrm>
          <a:off x="316230" y="25199"/>
          <a:ext cx="4427220" cy="1180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ctr" defTabSz="1778000">
            <a:lnSpc>
              <a:spcPct val="90000"/>
            </a:lnSpc>
            <a:spcBef>
              <a:spcPct val="0"/>
            </a:spcBef>
            <a:spcAft>
              <a:spcPct val="35000"/>
            </a:spcAft>
          </a:pPr>
          <a:r>
            <a:rPr lang="en-US" sz="4000" kern="1200" smtClean="0"/>
            <a:t>Essential</a:t>
          </a:r>
          <a:endParaRPr lang="en-US" sz="4000" kern="1200" dirty="0"/>
        </a:p>
      </dsp:txBody>
      <dsp:txXfrm>
        <a:off x="373872" y="82841"/>
        <a:ext cx="4311936" cy="1065516"/>
      </dsp:txXfrm>
    </dsp:sp>
    <dsp:sp modelId="{CBCB3A3E-5A68-4633-8B91-D09E48A17A9A}">
      <dsp:nvSpPr>
        <dsp:cNvPr id="0" name=""/>
        <dsp:cNvSpPr/>
      </dsp:nvSpPr>
      <dsp:spPr>
        <a:xfrm>
          <a:off x="0" y="4383000"/>
          <a:ext cx="6324600" cy="1764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859" tIns="833120" rIns="490859"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Taught &amp; assessed in support of Power Standards</a:t>
          </a:r>
          <a:endParaRPr lang="en-US" sz="2800" kern="1200" dirty="0"/>
        </a:p>
      </dsp:txBody>
      <dsp:txXfrm>
        <a:off x="0" y="4383000"/>
        <a:ext cx="6324600" cy="1764000"/>
      </dsp:txXfrm>
    </dsp:sp>
    <dsp:sp modelId="{D68639B8-1E23-48A6-BE78-9391ABFA30A9}">
      <dsp:nvSpPr>
        <dsp:cNvPr id="0" name=""/>
        <dsp:cNvSpPr/>
      </dsp:nvSpPr>
      <dsp:spPr>
        <a:xfrm>
          <a:off x="316230" y="3792600"/>
          <a:ext cx="4427220" cy="1180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ctr" defTabSz="1778000">
            <a:lnSpc>
              <a:spcPct val="90000"/>
            </a:lnSpc>
            <a:spcBef>
              <a:spcPct val="0"/>
            </a:spcBef>
            <a:spcAft>
              <a:spcPct val="35000"/>
            </a:spcAft>
          </a:pPr>
          <a:r>
            <a:rPr lang="en-US" sz="4000" kern="1200" smtClean="0"/>
            <a:t>Nice-to-Know</a:t>
          </a:r>
          <a:endParaRPr lang="en-US" sz="4000" kern="1200" dirty="0"/>
        </a:p>
      </dsp:txBody>
      <dsp:txXfrm>
        <a:off x="373872" y="3850242"/>
        <a:ext cx="4311936" cy="10655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E9C56-0CDB-4F8B-940C-A2BD4173E17D}">
      <dsp:nvSpPr>
        <dsp:cNvPr id="0" name=""/>
        <dsp:cNvSpPr/>
      </dsp:nvSpPr>
      <dsp:spPr>
        <a:xfrm>
          <a:off x="2499360" y="0"/>
          <a:ext cx="3749040" cy="1881187"/>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Does the value extend beyond a single test?</a:t>
          </a:r>
          <a:endParaRPr lang="en-US" sz="2900" kern="1200" dirty="0"/>
        </a:p>
      </dsp:txBody>
      <dsp:txXfrm>
        <a:off x="2499360" y="235148"/>
        <a:ext cx="3043595" cy="1410891"/>
      </dsp:txXfrm>
    </dsp:sp>
    <dsp:sp modelId="{D646D045-0DAC-4A91-BFEE-2E4FB85CABC3}">
      <dsp:nvSpPr>
        <dsp:cNvPr id="0" name=""/>
        <dsp:cNvSpPr/>
      </dsp:nvSpPr>
      <dsp:spPr>
        <a:xfrm>
          <a:off x="0" y="0"/>
          <a:ext cx="2499360" cy="188118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smtClean="0"/>
            <a:t>Endurance</a:t>
          </a:r>
          <a:endParaRPr lang="en-US" sz="3000" kern="1200"/>
        </a:p>
      </dsp:txBody>
      <dsp:txXfrm>
        <a:off x="91832" y="91832"/>
        <a:ext cx="2315696" cy="1697523"/>
      </dsp:txXfrm>
    </dsp:sp>
    <dsp:sp modelId="{A928A1F2-90E3-4E1A-BBE3-DD77D4E83706}">
      <dsp:nvSpPr>
        <dsp:cNvPr id="0" name=""/>
        <dsp:cNvSpPr/>
      </dsp:nvSpPr>
      <dsp:spPr>
        <a:xfrm>
          <a:off x="2499360" y="2069306"/>
          <a:ext cx="3749040" cy="1881187"/>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Is the value multi-disciplinary?</a:t>
          </a:r>
          <a:endParaRPr lang="en-US" sz="2900" kern="1200" dirty="0"/>
        </a:p>
      </dsp:txBody>
      <dsp:txXfrm>
        <a:off x="2499360" y="2304454"/>
        <a:ext cx="3043595" cy="1410891"/>
      </dsp:txXfrm>
    </dsp:sp>
    <dsp:sp modelId="{E1D81A78-0F3B-4290-9097-15E0DD5C7FC1}">
      <dsp:nvSpPr>
        <dsp:cNvPr id="0" name=""/>
        <dsp:cNvSpPr/>
      </dsp:nvSpPr>
      <dsp:spPr>
        <a:xfrm>
          <a:off x="0" y="2069306"/>
          <a:ext cx="2499360" cy="188118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smtClean="0"/>
            <a:t>Leverage</a:t>
          </a:r>
          <a:endParaRPr lang="en-US" sz="3000" kern="1200"/>
        </a:p>
      </dsp:txBody>
      <dsp:txXfrm>
        <a:off x="91832" y="2161138"/>
        <a:ext cx="2315696" cy="1697523"/>
      </dsp:txXfrm>
    </dsp:sp>
    <dsp:sp modelId="{9642C7C9-205F-4924-8117-77BB6EA9ED92}">
      <dsp:nvSpPr>
        <dsp:cNvPr id="0" name=""/>
        <dsp:cNvSpPr/>
      </dsp:nvSpPr>
      <dsp:spPr>
        <a:xfrm>
          <a:off x="2499360" y="4138612"/>
          <a:ext cx="3749040" cy="1881187"/>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Necessary for success in the next grade?</a:t>
          </a:r>
          <a:endParaRPr lang="en-US" sz="2900" kern="1200" dirty="0"/>
        </a:p>
      </dsp:txBody>
      <dsp:txXfrm>
        <a:off x="2499360" y="4373760"/>
        <a:ext cx="3043595" cy="1410891"/>
      </dsp:txXfrm>
    </dsp:sp>
    <dsp:sp modelId="{F3C3BB9A-C307-44FD-8028-B43E0CAD0C53}">
      <dsp:nvSpPr>
        <dsp:cNvPr id="0" name=""/>
        <dsp:cNvSpPr/>
      </dsp:nvSpPr>
      <dsp:spPr>
        <a:xfrm>
          <a:off x="0" y="4138612"/>
          <a:ext cx="2499360" cy="188118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smtClean="0"/>
            <a:t>Readiness for the next level of learning</a:t>
          </a:r>
          <a:endParaRPr lang="en-US" sz="3000" kern="1200"/>
        </a:p>
      </dsp:txBody>
      <dsp:txXfrm>
        <a:off x="91832" y="4230444"/>
        <a:ext cx="2315696" cy="16975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E9C56-0CDB-4F8B-940C-A2BD4173E17D}">
      <dsp:nvSpPr>
        <dsp:cNvPr id="0" name=""/>
        <dsp:cNvSpPr/>
      </dsp:nvSpPr>
      <dsp:spPr>
        <a:xfrm>
          <a:off x="2499360" y="0"/>
          <a:ext cx="3749040" cy="1881187"/>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Does the value extend beyond a single test?</a:t>
          </a:r>
          <a:endParaRPr lang="en-US" sz="2900" kern="1200" dirty="0"/>
        </a:p>
      </dsp:txBody>
      <dsp:txXfrm>
        <a:off x="2499360" y="235148"/>
        <a:ext cx="3043595" cy="1410891"/>
      </dsp:txXfrm>
    </dsp:sp>
    <dsp:sp modelId="{D646D045-0DAC-4A91-BFEE-2E4FB85CABC3}">
      <dsp:nvSpPr>
        <dsp:cNvPr id="0" name=""/>
        <dsp:cNvSpPr/>
      </dsp:nvSpPr>
      <dsp:spPr>
        <a:xfrm>
          <a:off x="0" y="0"/>
          <a:ext cx="2499360" cy="188118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kern="1200" dirty="0" smtClean="0"/>
            <a:t>School</a:t>
          </a:r>
          <a:endParaRPr lang="en-US" sz="5000" kern="1200" dirty="0"/>
        </a:p>
      </dsp:txBody>
      <dsp:txXfrm>
        <a:off x="91832" y="91832"/>
        <a:ext cx="2315696" cy="1697523"/>
      </dsp:txXfrm>
    </dsp:sp>
    <dsp:sp modelId="{A928A1F2-90E3-4E1A-BBE3-DD77D4E83706}">
      <dsp:nvSpPr>
        <dsp:cNvPr id="0" name=""/>
        <dsp:cNvSpPr/>
      </dsp:nvSpPr>
      <dsp:spPr>
        <a:xfrm>
          <a:off x="2499360" y="2069306"/>
          <a:ext cx="3749040" cy="1881187"/>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Is the value multi-disciplinary?</a:t>
          </a:r>
          <a:endParaRPr lang="en-US" sz="2900" kern="1200" dirty="0"/>
        </a:p>
      </dsp:txBody>
      <dsp:txXfrm>
        <a:off x="2499360" y="2304454"/>
        <a:ext cx="3043595" cy="1410891"/>
      </dsp:txXfrm>
    </dsp:sp>
    <dsp:sp modelId="{E1D81A78-0F3B-4290-9097-15E0DD5C7FC1}">
      <dsp:nvSpPr>
        <dsp:cNvPr id="0" name=""/>
        <dsp:cNvSpPr/>
      </dsp:nvSpPr>
      <dsp:spPr>
        <a:xfrm>
          <a:off x="0" y="2069306"/>
          <a:ext cx="2499360" cy="188118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kern="1200" dirty="0" smtClean="0"/>
            <a:t>Life</a:t>
          </a:r>
          <a:endParaRPr lang="en-US" sz="5000" kern="1200" dirty="0"/>
        </a:p>
      </dsp:txBody>
      <dsp:txXfrm>
        <a:off x="91832" y="2161138"/>
        <a:ext cx="2315696" cy="1697523"/>
      </dsp:txXfrm>
    </dsp:sp>
    <dsp:sp modelId="{9642C7C9-205F-4924-8117-77BB6EA9ED92}">
      <dsp:nvSpPr>
        <dsp:cNvPr id="0" name=""/>
        <dsp:cNvSpPr/>
      </dsp:nvSpPr>
      <dsp:spPr>
        <a:xfrm>
          <a:off x="2499360" y="4138612"/>
          <a:ext cx="3749040" cy="1881187"/>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Necessary for success in the next grade?</a:t>
          </a:r>
          <a:endParaRPr lang="en-US" sz="2900" kern="1200" dirty="0"/>
        </a:p>
      </dsp:txBody>
      <dsp:txXfrm>
        <a:off x="2499360" y="4373760"/>
        <a:ext cx="3043595" cy="1410891"/>
      </dsp:txXfrm>
    </dsp:sp>
    <dsp:sp modelId="{F3C3BB9A-C307-44FD-8028-B43E0CAD0C53}">
      <dsp:nvSpPr>
        <dsp:cNvPr id="0" name=""/>
        <dsp:cNvSpPr/>
      </dsp:nvSpPr>
      <dsp:spPr>
        <a:xfrm>
          <a:off x="0" y="4138612"/>
          <a:ext cx="2499360" cy="188118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kern="1200" dirty="0" smtClean="0"/>
            <a:t>State Test</a:t>
          </a:r>
          <a:endParaRPr lang="en-US" sz="5000" kern="1200" dirty="0"/>
        </a:p>
      </dsp:txBody>
      <dsp:txXfrm>
        <a:off x="91832" y="4230444"/>
        <a:ext cx="2315696" cy="16975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9273-CC4D-4BF2-88AC-4E87EF5EFA71}">
      <dsp:nvSpPr>
        <dsp:cNvPr id="0" name=""/>
        <dsp:cNvSpPr/>
      </dsp:nvSpPr>
      <dsp:spPr>
        <a:xfrm>
          <a:off x="0" y="0"/>
          <a:ext cx="6324600" cy="0"/>
        </a:xfrm>
        <a:prstGeom prst="lin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F2AD08E-F857-4502-AFDD-1C8BD441B25B}">
      <dsp:nvSpPr>
        <dsp:cNvPr id="0" name=""/>
        <dsp:cNvSpPr/>
      </dsp:nvSpPr>
      <dsp:spPr>
        <a:xfrm>
          <a:off x="0" y="0"/>
          <a:ext cx="6324600" cy="304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endParaRPr lang="en-US" sz="2400" kern="1200" dirty="0" smtClean="0"/>
        </a:p>
        <a:p>
          <a:pPr lvl="0" algn="ctr" defTabSz="1066800" rtl="0">
            <a:lnSpc>
              <a:spcPct val="90000"/>
            </a:lnSpc>
            <a:spcBef>
              <a:spcPct val="0"/>
            </a:spcBef>
            <a:spcAft>
              <a:spcPct val="35000"/>
            </a:spcAft>
          </a:pPr>
          <a:endParaRPr lang="en-US" sz="2400" kern="1200" dirty="0" smtClean="0"/>
        </a:p>
        <a:p>
          <a:pPr lvl="0" algn="ctr" defTabSz="1066800" rtl="0">
            <a:lnSpc>
              <a:spcPct val="90000"/>
            </a:lnSpc>
            <a:spcBef>
              <a:spcPct val="0"/>
            </a:spcBef>
            <a:spcAft>
              <a:spcPct val="35000"/>
            </a:spcAft>
          </a:pPr>
          <a:r>
            <a:rPr lang="en-US" sz="4000" kern="1200" dirty="0" smtClean="0">
              <a:solidFill>
                <a:schemeClr val="bg1"/>
              </a:solidFill>
            </a:rPr>
            <a:t>What essential understandings and skills do our students need?</a:t>
          </a:r>
          <a:endParaRPr lang="en-US" sz="4000" kern="1200" dirty="0">
            <a:solidFill>
              <a:schemeClr val="bg1"/>
            </a:solidFill>
          </a:endParaRPr>
        </a:p>
      </dsp:txBody>
      <dsp:txXfrm>
        <a:off x="0" y="0"/>
        <a:ext cx="6324600" cy="3047999"/>
      </dsp:txXfrm>
    </dsp:sp>
    <dsp:sp modelId="{74C1117B-88AE-49A3-86A3-EE19F6C6D405}">
      <dsp:nvSpPr>
        <dsp:cNvPr id="0" name=""/>
        <dsp:cNvSpPr/>
      </dsp:nvSpPr>
      <dsp:spPr>
        <a:xfrm>
          <a:off x="0" y="3047999"/>
          <a:ext cx="6324600" cy="0"/>
        </a:xfrm>
        <a:prstGeom prst="lin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75CECB6-C30F-4F3C-B182-FB84399D1A21}">
      <dsp:nvSpPr>
        <dsp:cNvPr id="0" name=""/>
        <dsp:cNvSpPr/>
      </dsp:nvSpPr>
      <dsp:spPr>
        <a:xfrm>
          <a:off x="0" y="3047999"/>
          <a:ext cx="6324600" cy="304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endParaRPr lang="en-US" sz="2400" kern="1200" dirty="0" smtClean="0"/>
        </a:p>
        <a:p>
          <a:pPr lvl="0" algn="ctr" defTabSz="1066800" rtl="0">
            <a:lnSpc>
              <a:spcPct val="90000"/>
            </a:lnSpc>
            <a:spcBef>
              <a:spcPct val="0"/>
            </a:spcBef>
            <a:spcAft>
              <a:spcPct val="35000"/>
            </a:spcAft>
          </a:pPr>
          <a:r>
            <a:rPr lang="en-US" sz="4000" kern="1200" dirty="0" smtClean="0">
              <a:solidFill>
                <a:schemeClr val="bg1"/>
              </a:solidFill>
            </a:rPr>
            <a:t>Which standards and/or indicators can be clustered or incorporated into others?</a:t>
          </a:r>
          <a:endParaRPr lang="en-US" sz="4000" kern="1200" dirty="0">
            <a:solidFill>
              <a:schemeClr val="bg1"/>
            </a:solidFill>
          </a:endParaRPr>
        </a:p>
      </dsp:txBody>
      <dsp:txXfrm>
        <a:off x="0" y="3047999"/>
        <a:ext cx="6324600" cy="30479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19394-0B91-44FC-BA92-7D57B8F5D665}">
      <dsp:nvSpPr>
        <dsp:cNvPr id="0" name=""/>
        <dsp:cNvSpPr/>
      </dsp:nvSpPr>
      <dsp:spPr>
        <a:xfrm rot="5400000">
          <a:off x="3810044" y="-1326656"/>
          <a:ext cx="1188630" cy="414528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Identify the </a:t>
          </a:r>
          <a:r>
            <a:rPr lang="en-US" sz="2400" kern="1200" dirty="0" smtClean="0"/>
            <a:t>standards </a:t>
          </a:r>
          <a:r>
            <a:rPr lang="en-US" sz="2400" kern="1200" dirty="0" smtClean="0"/>
            <a:t>that are non-negotiable</a:t>
          </a:r>
          <a:endParaRPr lang="en-US" sz="2400" kern="1200" dirty="0"/>
        </a:p>
      </dsp:txBody>
      <dsp:txXfrm rot="-5400000">
        <a:off x="2331719" y="209693"/>
        <a:ext cx="4087256" cy="1072582"/>
      </dsp:txXfrm>
    </dsp:sp>
    <dsp:sp modelId="{DB8A8600-7194-4F3F-BDDC-47F10C19B287}">
      <dsp:nvSpPr>
        <dsp:cNvPr id="0" name=""/>
        <dsp:cNvSpPr/>
      </dsp:nvSpPr>
      <dsp:spPr>
        <a:xfrm>
          <a:off x="0" y="3089"/>
          <a:ext cx="2331720" cy="148578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On your own</a:t>
          </a:r>
          <a:endParaRPr lang="en-US" sz="2800" kern="1200" dirty="0"/>
        </a:p>
      </dsp:txBody>
      <dsp:txXfrm>
        <a:off x="72530" y="75619"/>
        <a:ext cx="2186660" cy="1340728"/>
      </dsp:txXfrm>
    </dsp:sp>
    <dsp:sp modelId="{8F4A1AB3-009C-4FE6-82D1-87B31E7C41E8}">
      <dsp:nvSpPr>
        <dsp:cNvPr id="0" name=""/>
        <dsp:cNvSpPr/>
      </dsp:nvSpPr>
      <dsp:spPr>
        <a:xfrm rot="5400000">
          <a:off x="3810044" y="233421"/>
          <a:ext cx="1188630" cy="4145280"/>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Compare choices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Note similarities/differences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Reach initial consensus</a:t>
          </a:r>
          <a:endParaRPr lang="en-US" sz="1700" kern="1200" dirty="0"/>
        </a:p>
      </dsp:txBody>
      <dsp:txXfrm rot="-5400000">
        <a:off x="2331719" y="1769770"/>
        <a:ext cx="4087256" cy="1072582"/>
      </dsp:txXfrm>
    </dsp:sp>
    <dsp:sp modelId="{1EAE3519-F5F5-4583-B1CD-3C43812D6247}">
      <dsp:nvSpPr>
        <dsp:cNvPr id="0" name=""/>
        <dsp:cNvSpPr/>
      </dsp:nvSpPr>
      <dsp:spPr>
        <a:xfrm>
          <a:off x="0" y="1563166"/>
          <a:ext cx="2331720" cy="148578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Talk with your colleagues </a:t>
          </a:r>
          <a:endParaRPr lang="en-US" sz="2800" kern="1200" dirty="0"/>
        </a:p>
      </dsp:txBody>
      <dsp:txXfrm>
        <a:off x="72530" y="1635696"/>
        <a:ext cx="2186660" cy="1340728"/>
      </dsp:txXfrm>
    </dsp:sp>
    <dsp:sp modelId="{A7F6423F-F076-42DE-B1D1-80767E48796A}">
      <dsp:nvSpPr>
        <dsp:cNvPr id="0" name=""/>
        <dsp:cNvSpPr/>
      </dsp:nvSpPr>
      <dsp:spPr>
        <a:xfrm rot="5400000">
          <a:off x="3810044" y="1793498"/>
          <a:ext cx="1188630" cy="4145280"/>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Local curriculum &amp; benchmarks</a:t>
          </a:r>
          <a:endParaRPr lang="en-US" sz="1700" kern="1200" dirty="0"/>
        </a:p>
        <a:p>
          <a:pPr marL="171450" lvl="1" indent="-171450" algn="l" defTabSz="755650">
            <a:lnSpc>
              <a:spcPct val="90000"/>
            </a:lnSpc>
            <a:spcBef>
              <a:spcPct val="0"/>
            </a:spcBef>
            <a:spcAft>
              <a:spcPct val="15000"/>
            </a:spcAft>
            <a:buChar char="••"/>
          </a:pPr>
          <a:r>
            <a:rPr lang="en-US" sz="1700" kern="1200" dirty="0" smtClean="0"/>
            <a:t>State tests</a:t>
          </a:r>
          <a:endParaRPr lang="en-US" sz="1700" kern="1200" dirty="0"/>
        </a:p>
        <a:p>
          <a:pPr marL="171450" lvl="1" indent="-171450" algn="l" defTabSz="755650">
            <a:lnSpc>
              <a:spcPct val="90000"/>
            </a:lnSpc>
            <a:spcBef>
              <a:spcPct val="0"/>
            </a:spcBef>
            <a:spcAft>
              <a:spcPct val="15000"/>
            </a:spcAft>
            <a:buChar char="••"/>
          </a:pPr>
          <a:r>
            <a:rPr lang="en-US" sz="1700" kern="1200" dirty="0" smtClean="0"/>
            <a:t>Six Shifts</a:t>
          </a:r>
          <a:endParaRPr lang="en-US" sz="1700" kern="1200" dirty="0"/>
        </a:p>
        <a:p>
          <a:pPr marL="171450" lvl="1" indent="-171450" algn="l" defTabSz="755650">
            <a:lnSpc>
              <a:spcPct val="90000"/>
            </a:lnSpc>
            <a:spcBef>
              <a:spcPct val="0"/>
            </a:spcBef>
            <a:spcAft>
              <a:spcPct val="15000"/>
            </a:spcAft>
            <a:buChar char="••"/>
          </a:pPr>
          <a:r>
            <a:rPr lang="en-US" sz="1700" kern="1200" dirty="0" smtClean="0"/>
            <a:t>District priorities</a:t>
          </a:r>
          <a:endParaRPr lang="en-US" sz="1700" kern="1200" dirty="0"/>
        </a:p>
      </dsp:txBody>
      <dsp:txXfrm rot="-5400000">
        <a:off x="2331719" y="3329847"/>
        <a:ext cx="4087256" cy="1072582"/>
      </dsp:txXfrm>
    </dsp:sp>
    <dsp:sp modelId="{3ED84517-501D-4DEE-8DE6-E5FAC0B06C50}">
      <dsp:nvSpPr>
        <dsp:cNvPr id="0" name=""/>
        <dsp:cNvSpPr/>
      </dsp:nvSpPr>
      <dsp:spPr>
        <a:xfrm>
          <a:off x="0" y="3123244"/>
          <a:ext cx="2331720" cy="148578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Consult data points</a:t>
          </a:r>
          <a:endParaRPr lang="en-US" sz="3100" kern="1200" dirty="0"/>
        </a:p>
      </dsp:txBody>
      <dsp:txXfrm>
        <a:off x="72530" y="3195774"/>
        <a:ext cx="2186660" cy="1340728"/>
      </dsp:txXfrm>
    </dsp:sp>
    <dsp:sp modelId="{7D3BE629-A706-48C9-A432-4C337EF88BA3}">
      <dsp:nvSpPr>
        <dsp:cNvPr id="0" name=""/>
        <dsp:cNvSpPr/>
      </dsp:nvSpPr>
      <dsp:spPr>
        <a:xfrm rot="5400000">
          <a:off x="3810044" y="3353576"/>
          <a:ext cx="1188630" cy="4145280"/>
        </a:xfrm>
        <a:prstGeom prst="round2SameRect">
          <a:avLst/>
        </a:prstGeom>
        <a:blipFill rotWithShape="0">
          <a:blip xmlns:r="http://schemas.openxmlformats.org/officeDocument/2006/relationships" r:embed="rId1"/>
          <a:stretch>
            <a:fillRect/>
          </a:stretch>
        </a:blip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bg1"/>
              </a:solidFill>
            </a:rPr>
            <a:t>Grade Above &amp; Grade Below</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smtClean="0">
              <a:solidFill>
                <a:schemeClr val="bg1"/>
              </a:solidFill>
            </a:rPr>
            <a:t>Look for gaps or omissions</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smtClean="0">
              <a:solidFill>
                <a:schemeClr val="bg1"/>
              </a:solidFill>
            </a:rPr>
            <a:t>Align all grade spans </a:t>
          </a:r>
          <a:endParaRPr lang="en-US" sz="1700" kern="1200" dirty="0">
            <a:solidFill>
              <a:schemeClr val="bg1"/>
            </a:solidFill>
          </a:endParaRPr>
        </a:p>
      </dsp:txBody>
      <dsp:txXfrm rot="-5400000">
        <a:off x="2331719" y="4889925"/>
        <a:ext cx="4087256" cy="1072582"/>
      </dsp:txXfrm>
    </dsp:sp>
    <dsp:sp modelId="{3AD68ED3-A3F8-4A10-8C7A-94F42917393F}">
      <dsp:nvSpPr>
        <dsp:cNvPr id="0" name=""/>
        <dsp:cNvSpPr/>
      </dsp:nvSpPr>
      <dsp:spPr>
        <a:xfrm>
          <a:off x="0" y="4683322"/>
          <a:ext cx="2331720" cy="148578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Vertical Alignment</a:t>
          </a:r>
          <a:endParaRPr lang="en-US" sz="3100" kern="1200" dirty="0"/>
        </a:p>
      </dsp:txBody>
      <dsp:txXfrm>
        <a:off x="72530" y="4755852"/>
        <a:ext cx="2186660" cy="13407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D27D-62DF-488A-98E9-9C3F3AE78F82}">
      <dsp:nvSpPr>
        <dsp:cNvPr id="0" name=""/>
        <dsp:cNvSpPr/>
      </dsp:nvSpPr>
      <dsp:spPr>
        <a:xfrm>
          <a:off x="723081" y="2745"/>
          <a:ext cx="4802237" cy="28813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How many Power Standards?</a:t>
          </a:r>
          <a:endParaRPr lang="en-US" sz="4800" kern="1200" dirty="0"/>
        </a:p>
      </dsp:txBody>
      <dsp:txXfrm>
        <a:off x="723081" y="2745"/>
        <a:ext cx="4802237" cy="2881342"/>
      </dsp:txXfrm>
    </dsp:sp>
    <dsp:sp modelId="{5672F415-447B-45C1-931F-F0854B328C41}">
      <dsp:nvSpPr>
        <dsp:cNvPr id="0" name=""/>
        <dsp:cNvSpPr/>
      </dsp:nvSpPr>
      <dsp:spPr>
        <a:xfrm>
          <a:off x="723081" y="3364311"/>
          <a:ext cx="4802237" cy="288134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How do I know my Power Standards are the “right” ones?</a:t>
          </a:r>
          <a:endParaRPr lang="en-US" sz="4800" kern="1200" dirty="0"/>
        </a:p>
      </dsp:txBody>
      <dsp:txXfrm>
        <a:off x="723081" y="3364311"/>
        <a:ext cx="4802237" cy="28813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707E-5D11-4DAD-8C23-27087F9EAAC8}">
      <dsp:nvSpPr>
        <dsp:cNvPr id="0" name=""/>
        <dsp:cNvSpPr/>
      </dsp:nvSpPr>
      <dsp:spPr>
        <a:xfrm>
          <a:off x="191988" y="1488"/>
          <a:ext cx="6169223" cy="616922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rtl="0">
            <a:lnSpc>
              <a:spcPct val="90000"/>
            </a:lnSpc>
            <a:spcBef>
              <a:spcPct val="0"/>
            </a:spcBef>
            <a:spcAft>
              <a:spcPct val="35000"/>
            </a:spcAft>
          </a:pPr>
          <a:r>
            <a:rPr lang="en-US" sz="6000" kern="1200" baseline="0" smtClean="0"/>
            <a:t>What do we want students to know and be able to do?</a:t>
          </a:r>
          <a:endParaRPr lang="en-US" sz="6000" kern="1200"/>
        </a:p>
      </dsp:txBody>
      <dsp:txXfrm>
        <a:off x="1095450" y="904950"/>
        <a:ext cx="4362299" cy="436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8AD71-91B4-4A84-881A-3D2C4108FC45}">
      <dsp:nvSpPr>
        <dsp:cNvPr id="0" name=""/>
        <dsp:cNvSpPr/>
      </dsp:nvSpPr>
      <dsp:spPr>
        <a:xfrm>
          <a:off x="0" y="27503"/>
          <a:ext cx="5943600" cy="136034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baseline="0" smtClean="0"/>
            <a:t>Regulations </a:t>
          </a:r>
          <a:endParaRPr lang="en-US" sz="3600" kern="1200"/>
        </a:p>
      </dsp:txBody>
      <dsp:txXfrm>
        <a:off x="66407" y="93910"/>
        <a:ext cx="5810786" cy="1227530"/>
      </dsp:txXfrm>
    </dsp:sp>
    <dsp:sp modelId="{C93A8AF2-ACFB-451A-BB2B-25F59D553865}">
      <dsp:nvSpPr>
        <dsp:cNvPr id="0" name=""/>
        <dsp:cNvSpPr/>
      </dsp:nvSpPr>
      <dsp:spPr>
        <a:xfrm>
          <a:off x="0" y="1491527"/>
          <a:ext cx="5943600" cy="136034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baseline="0" smtClean="0"/>
            <a:t>BCIC- Representative group of component districts</a:t>
          </a:r>
          <a:endParaRPr lang="en-US" sz="3600" kern="1200"/>
        </a:p>
      </dsp:txBody>
      <dsp:txXfrm>
        <a:off x="66407" y="1557934"/>
        <a:ext cx="5810786" cy="1227530"/>
      </dsp:txXfrm>
    </dsp:sp>
    <dsp:sp modelId="{75610EB1-2894-42C5-88CD-131C27131235}">
      <dsp:nvSpPr>
        <dsp:cNvPr id="0" name=""/>
        <dsp:cNvSpPr/>
      </dsp:nvSpPr>
      <dsp:spPr>
        <a:xfrm>
          <a:off x="0" y="2955552"/>
          <a:ext cx="5943600" cy="136034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baseline="0" smtClean="0"/>
            <a:t>Matching- two districts for each course/level</a:t>
          </a:r>
          <a:endParaRPr lang="en-US" sz="3600" kern="1200"/>
        </a:p>
      </dsp:txBody>
      <dsp:txXfrm>
        <a:off x="66407" y="3021959"/>
        <a:ext cx="5810786" cy="12275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07522-3471-456C-A850-8D13169C106F}">
      <dsp:nvSpPr>
        <dsp:cNvPr id="0" name=""/>
        <dsp:cNvSpPr/>
      </dsp:nvSpPr>
      <dsp:spPr>
        <a:xfrm>
          <a:off x="0" y="51442"/>
          <a:ext cx="6553199" cy="257086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dirty="0" smtClean="0"/>
            <a:t>Use ratio and rate reasoning to solve real-world and mathematical problems. (6.RP.3)</a:t>
          </a:r>
          <a:br>
            <a:rPr lang="en-US" sz="3500" kern="1200" dirty="0" smtClean="0"/>
          </a:br>
          <a:endParaRPr lang="en-US" sz="3500" kern="1200" dirty="0"/>
        </a:p>
      </dsp:txBody>
      <dsp:txXfrm>
        <a:off x="0" y="51442"/>
        <a:ext cx="6553199" cy="2570865"/>
      </dsp:txXfrm>
    </dsp:sp>
    <dsp:sp modelId="{2A9848EF-498A-4502-9EE7-1ECABEC7C8C0}">
      <dsp:nvSpPr>
        <dsp:cNvPr id="0" name=""/>
        <dsp:cNvSpPr/>
      </dsp:nvSpPr>
      <dsp:spPr>
        <a:xfrm>
          <a:off x="0" y="2622307"/>
          <a:ext cx="6553199" cy="365085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i="1" kern="1200" smtClean="0"/>
            <a:t>Use ratio reasoning to convert measurement units; manipulate and transform units appropriately when multiplying or dividing quantities</a:t>
          </a:r>
          <a:br>
            <a:rPr lang="en-US" sz="3500" i="1" kern="1200" smtClean="0"/>
          </a:br>
          <a:endParaRPr lang="en-US" sz="3500" kern="1200"/>
        </a:p>
      </dsp:txBody>
      <dsp:txXfrm>
        <a:off x="0" y="2622307"/>
        <a:ext cx="6553199" cy="36508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38A9-EBBA-490B-958C-3C7F9951FBD9}">
      <dsp:nvSpPr>
        <dsp:cNvPr id="0" name=""/>
        <dsp:cNvSpPr/>
      </dsp:nvSpPr>
      <dsp:spPr>
        <a:xfrm>
          <a:off x="772" y="113220"/>
          <a:ext cx="3010979" cy="18065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Joe can mow a lawn in 2 hours.  How long will it take him to mow three lawns?</a:t>
          </a:r>
          <a:endParaRPr lang="en-US" sz="2400" kern="1200" dirty="0"/>
        </a:p>
      </dsp:txBody>
      <dsp:txXfrm>
        <a:off x="772" y="113220"/>
        <a:ext cx="3010979" cy="1806587"/>
      </dsp:txXfrm>
    </dsp:sp>
    <dsp:sp modelId="{5B5D8281-C4F5-4C05-9AE1-DEC7308E513E}">
      <dsp:nvSpPr>
        <dsp:cNvPr id="0" name=""/>
        <dsp:cNvSpPr/>
      </dsp:nvSpPr>
      <dsp:spPr>
        <a:xfrm>
          <a:off x="3312848" y="113220"/>
          <a:ext cx="3010979" cy="1806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Joe can mow three lawns in 4 hours.  How long will it take him to mow six lawns?</a:t>
          </a:r>
          <a:endParaRPr lang="en-US" sz="2400" kern="1200" dirty="0"/>
        </a:p>
      </dsp:txBody>
      <dsp:txXfrm>
        <a:off x="3312848" y="113220"/>
        <a:ext cx="3010979" cy="1806587"/>
      </dsp:txXfrm>
    </dsp:sp>
    <dsp:sp modelId="{3172B5E5-4D8F-4AC0-BD69-337F02F5582C}">
      <dsp:nvSpPr>
        <dsp:cNvPr id="0" name=""/>
        <dsp:cNvSpPr/>
      </dsp:nvSpPr>
      <dsp:spPr>
        <a:xfrm>
          <a:off x="772" y="2220906"/>
          <a:ext cx="3010979" cy="180658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If it took 7 hours to mow 4 lawns, then at that rate, how many lawns could be mowed in 35 hours?  At what rate were lawns being mowed?</a:t>
          </a:r>
          <a:endParaRPr lang="en-US" sz="2000" kern="1200" dirty="0"/>
        </a:p>
      </dsp:txBody>
      <dsp:txXfrm>
        <a:off x="772" y="2220906"/>
        <a:ext cx="3010979" cy="1806587"/>
      </dsp:txXfrm>
    </dsp:sp>
    <dsp:sp modelId="{9A245371-2BA5-4A80-BC2B-CAAB0C8CC3BD}">
      <dsp:nvSpPr>
        <dsp:cNvPr id="0" name=""/>
        <dsp:cNvSpPr/>
      </dsp:nvSpPr>
      <dsp:spPr>
        <a:xfrm>
          <a:off x="3312848" y="2220906"/>
          <a:ext cx="3010979" cy="180658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If it took 2 hours to mow 3 lawns, how much can be mowed in 20 minutes?</a:t>
          </a:r>
          <a:endParaRPr lang="en-US" sz="2400" kern="1200" dirty="0"/>
        </a:p>
      </dsp:txBody>
      <dsp:txXfrm>
        <a:off x="3312848" y="2220906"/>
        <a:ext cx="3010979" cy="1806587"/>
      </dsp:txXfrm>
    </dsp:sp>
    <dsp:sp modelId="{A6EFFB56-24C7-4007-B469-772D784A2DA2}">
      <dsp:nvSpPr>
        <dsp:cNvPr id="0" name=""/>
        <dsp:cNvSpPr/>
      </dsp:nvSpPr>
      <dsp:spPr>
        <a:xfrm>
          <a:off x="1656810" y="4328591"/>
          <a:ext cx="3010979" cy="180658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Jeremy has two 7-foot-long boards. He needs to cut pieces that are 15 inches long from the boards. What is the greatest number of 15-inch pieces he can cut from the two boards? </a:t>
          </a:r>
          <a:endParaRPr lang="en-US" sz="1800" kern="1200"/>
        </a:p>
      </dsp:txBody>
      <dsp:txXfrm>
        <a:off x="1656810" y="4328591"/>
        <a:ext cx="3010979" cy="18065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E5765-A77F-478E-A930-15EF62473DB1}">
      <dsp:nvSpPr>
        <dsp:cNvPr id="0" name=""/>
        <dsp:cNvSpPr/>
      </dsp:nvSpPr>
      <dsp:spPr>
        <a:xfrm>
          <a:off x="645914" y="1488"/>
          <a:ext cx="4804171" cy="28825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smtClean="0"/>
            <a:t>Standards (and objectives) are </a:t>
          </a:r>
          <a:r>
            <a:rPr lang="en-US" sz="3900" u="sng" kern="1200" smtClean="0"/>
            <a:t>meaningless</a:t>
          </a:r>
          <a:r>
            <a:rPr lang="en-US" sz="3900" kern="1200" smtClean="0"/>
            <a:t> until you define how to assess them.</a:t>
          </a:r>
          <a:endParaRPr lang="en-US" sz="3900" kern="1200"/>
        </a:p>
      </dsp:txBody>
      <dsp:txXfrm>
        <a:off x="645914" y="1488"/>
        <a:ext cx="4804171" cy="2882503"/>
      </dsp:txXfrm>
    </dsp:sp>
    <dsp:sp modelId="{890FD903-6EA8-4F25-B158-F80566A8D08D}">
      <dsp:nvSpPr>
        <dsp:cNvPr id="0" name=""/>
        <dsp:cNvSpPr/>
      </dsp:nvSpPr>
      <dsp:spPr>
        <a:xfrm>
          <a:off x="645914" y="3364408"/>
          <a:ext cx="4804171" cy="28825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smtClean="0"/>
            <a:t>Because of this, assessments are the </a:t>
          </a:r>
          <a:r>
            <a:rPr lang="en-US" sz="3900" u="sng" kern="1200" smtClean="0"/>
            <a:t>starting</a:t>
          </a:r>
          <a:r>
            <a:rPr lang="en-US" sz="3900" kern="1200" smtClean="0"/>
            <a:t> point for instruction, not the end.  </a:t>
          </a:r>
          <a:endParaRPr lang="en-US" sz="3900" kern="1200"/>
        </a:p>
      </dsp:txBody>
      <dsp:txXfrm>
        <a:off x="645914" y="3364408"/>
        <a:ext cx="4804171" cy="28825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C5CDF-033D-4D99-8126-DDFC4D8315F8}">
      <dsp:nvSpPr>
        <dsp:cNvPr id="0" name=""/>
        <dsp:cNvSpPr/>
      </dsp:nvSpPr>
      <dsp:spPr>
        <a:xfrm>
          <a:off x="0" y="546735"/>
          <a:ext cx="6400799" cy="15620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smtClean="0"/>
            <a:t>Sample Assessment Items</a:t>
          </a:r>
          <a:endParaRPr lang="en-US" sz="5100" kern="1200" dirty="0"/>
        </a:p>
      </dsp:txBody>
      <dsp:txXfrm>
        <a:off x="45752" y="592487"/>
        <a:ext cx="6309295" cy="1470595"/>
      </dsp:txXfrm>
    </dsp:sp>
    <dsp:sp modelId="{412464F2-C40F-4DAC-A513-EA5BB1FA861D}">
      <dsp:nvSpPr>
        <dsp:cNvPr id="0" name=""/>
        <dsp:cNvSpPr/>
      </dsp:nvSpPr>
      <dsp:spPr>
        <a:xfrm>
          <a:off x="0" y="2390013"/>
          <a:ext cx="1562099" cy="1562099"/>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6CFF7-84BC-44D6-9980-539C85D8B90D}">
      <dsp:nvSpPr>
        <dsp:cNvPr id="0" name=""/>
        <dsp:cNvSpPr/>
      </dsp:nvSpPr>
      <dsp:spPr>
        <a:xfrm>
          <a:off x="1655826" y="2390013"/>
          <a:ext cx="4744973" cy="1562099"/>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smtClean="0"/>
            <a:t>SBAC</a:t>
          </a:r>
          <a:endParaRPr lang="en-US" sz="3900" kern="1200" dirty="0"/>
        </a:p>
      </dsp:txBody>
      <dsp:txXfrm>
        <a:off x="1732095" y="2466282"/>
        <a:ext cx="4592435" cy="1409561"/>
      </dsp:txXfrm>
    </dsp:sp>
    <dsp:sp modelId="{81D25ECA-2ECE-4D29-97A7-957F2FD8B018}">
      <dsp:nvSpPr>
        <dsp:cNvPr id="0" name=""/>
        <dsp:cNvSpPr/>
      </dsp:nvSpPr>
      <dsp:spPr>
        <a:xfrm>
          <a:off x="0" y="4139565"/>
          <a:ext cx="1562099" cy="1562099"/>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C62D8-49EC-422B-8B5C-ADD9DC6BA5CA}">
      <dsp:nvSpPr>
        <dsp:cNvPr id="0" name=""/>
        <dsp:cNvSpPr/>
      </dsp:nvSpPr>
      <dsp:spPr>
        <a:xfrm>
          <a:off x="1655826" y="4139565"/>
          <a:ext cx="4744973" cy="1562099"/>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smtClean="0"/>
            <a:t>NYS Common Core</a:t>
          </a:r>
          <a:endParaRPr lang="en-US" sz="3900" kern="1200" dirty="0"/>
        </a:p>
      </dsp:txBody>
      <dsp:txXfrm>
        <a:off x="1732095" y="4215834"/>
        <a:ext cx="4592435" cy="140956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4D5C3-7E10-4B21-8097-AF0A79B24888}">
      <dsp:nvSpPr>
        <dsp:cNvPr id="0" name=""/>
        <dsp:cNvSpPr/>
      </dsp:nvSpPr>
      <dsp:spPr>
        <a:xfrm>
          <a:off x="279731" y="1525"/>
          <a:ext cx="2817874" cy="16907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Provides clarity for what students need to know &amp; be able to do</a:t>
          </a:r>
          <a:endParaRPr lang="en-US" sz="2500" kern="1200" dirty="0"/>
        </a:p>
      </dsp:txBody>
      <dsp:txXfrm>
        <a:off x="279731" y="1525"/>
        <a:ext cx="2817874" cy="1690724"/>
      </dsp:txXfrm>
    </dsp:sp>
    <dsp:sp modelId="{7640D338-789A-45FA-B1B7-DD6920981524}">
      <dsp:nvSpPr>
        <dsp:cNvPr id="0" name=""/>
        <dsp:cNvSpPr/>
      </dsp:nvSpPr>
      <dsp:spPr>
        <a:xfrm>
          <a:off x="3379393" y="1525"/>
          <a:ext cx="2817874" cy="16907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Assists in developing Big Ideas &amp; Essential Questions</a:t>
          </a:r>
          <a:endParaRPr lang="en-US" sz="2500" kern="1200" dirty="0"/>
        </a:p>
      </dsp:txBody>
      <dsp:txXfrm>
        <a:off x="3379393" y="1525"/>
        <a:ext cx="2817874" cy="1690724"/>
      </dsp:txXfrm>
    </dsp:sp>
    <dsp:sp modelId="{C18196D9-35AB-468E-A967-7F7DCAD5FB92}">
      <dsp:nvSpPr>
        <dsp:cNvPr id="0" name=""/>
        <dsp:cNvSpPr/>
      </dsp:nvSpPr>
      <dsp:spPr>
        <a:xfrm>
          <a:off x="279731" y="1974037"/>
          <a:ext cx="2817874" cy="16907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Creates concrete &amp; measurable learning targets</a:t>
          </a:r>
          <a:endParaRPr lang="en-US" sz="2500" kern="1200" dirty="0"/>
        </a:p>
      </dsp:txBody>
      <dsp:txXfrm>
        <a:off x="279731" y="1974037"/>
        <a:ext cx="2817874" cy="1690724"/>
      </dsp:txXfrm>
    </dsp:sp>
    <dsp:sp modelId="{75D7B9A6-FEBB-48EB-B6F3-3A4DCA1DFC72}">
      <dsp:nvSpPr>
        <dsp:cNvPr id="0" name=""/>
        <dsp:cNvSpPr/>
      </dsp:nvSpPr>
      <dsp:spPr>
        <a:xfrm>
          <a:off x="3379393" y="1974037"/>
          <a:ext cx="2817874" cy="16907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Stronger design of standards-based performance tasks</a:t>
          </a:r>
          <a:endParaRPr lang="en-US" sz="2500" kern="1200" dirty="0"/>
        </a:p>
      </dsp:txBody>
      <dsp:txXfrm>
        <a:off x="3379393" y="1974037"/>
        <a:ext cx="2817874" cy="1690724"/>
      </dsp:txXfrm>
    </dsp:sp>
    <dsp:sp modelId="{27AB23FD-6E83-4977-8A2F-A36E6D1C9272}">
      <dsp:nvSpPr>
        <dsp:cNvPr id="0" name=""/>
        <dsp:cNvSpPr/>
      </dsp:nvSpPr>
      <dsp:spPr>
        <a:xfrm>
          <a:off x="1829562" y="3946549"/>
          <a:ext cx="2817874" cy="16907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Increases alignment between standards &amp; assessment</a:t>
          </a:r>
          <a:endParaRPr lang="en-US" sz="2500" kern="1200" dirty="0"/>
        </a:p>
      </dsp:txBody>
      <dsp:txXfrm>
        <a:off x="1829562" y="3946549"/>
        <a:ext cx="2817874" cy="16907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7050E-1DE0-471B-B1EA-C865136ECFB1}">
      <dsp:nvSpPr>
        <dsp:cNvPr id="0" name=""/>
        <dsp:cNvSpPr/>
      </dsp:nvSpPr>
      <dsp:spPr>
        <a:xfrm>
          <a:off x="3021" y="967"/>
          <a:ext cx="8401849" cy="13708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en-US" sz="6200" kern="1200" baseline="0" smtClean="0"/>
            <a:t>Analyze standards for </a:t>
          </a:r>
          <a:endParaRPr lang="en-US" sz="6200" kern="1200"/>
        </a:p>
      </dsp:txBody>
      <dsp:txXfrm>
        <a:off x="43172" y="41118"/>
        <a:ext cx="8321547" cy="1290556"/>
      </dsp:txXfrm>
    </dsp:sp>
    <dsp:sp modelId="{AD2917A2-137A-4D67-91E9-D2934242DBB5}">
      <dsp:nvSpPr>
        <dsp:cNvPr id="0" name=""/>
        <dsp:cNvSpPr/>
      </dsp:nvSpPr>
      <dsp:spPr>
        <a:xfrm>
          <a:off x="3021" y="1518274"/>
          <a:ext cx="2652099" cy="137085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b="1" kern="1200" baseline="0" dirty="0" smtClean="0"/>
            <a:t>CONTENT</a:t>
          </a:r>
          <a:endParaRPr lang="en-US" sz="4200" kern="1200" dirty="0"/>
        </a:p>
      </dsp:txBody>
      <dsp:txXfrm>
        <a:off x="43172" y="1558425"/>
        <a:ext cx="2571797" cy="1290556"/>
      </dsp:txXfrm>
    </dsp:sp>
    <dsp:sp modelId="{D49D4C29-2285-4F36-8B11-D1B96C51C06D}">
      <dsp:nvSpPr>
        <dsp:cNvPr id="0" name=""/>
        <dsp:cNvSpPr/>
      </dsp:nvSpPr>
      <dsp:spPr>
        <a:xfrm>
          <a:off x="3021" y="3035581"/>
          <a:ext cx="2652099" cy="13708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baseline="0" dirty="0" smtClean="0"/>
            <a:t>What students need to know </a:t>
          </a:r>
          <a:endParaRPr lang="en-US" sz="2700" kern="1200" dirty="0"/>
        </a:p>
      </dsp:txBody>
      <dsp:txXfrm>
        <a:off x="43172" y="3075732"/>
        <a:ext cx="2571797" cy="1290556"/>
      </dsp:txXfrm>
    </dsp:sp>
    <dsp:sp modelId="{944899DD-15EE-4975-BA39-E8DE6333DF81}">
      <dsp:nvSpPr>
        <dsp:cNvPr id="0" name=""/>
        <dsp:cNvSpPr/>
      </dsp:nvSpPr>
      <dsp:spPr>
        <a:xfrm>
          <a:off x="2877896" y="1518274"/>
          <a:ext cx="2652099" cy="137085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b="1" kern="1200" baseline="0" dirty="0" smtClean="0"/>
            <a:t>SKILLS</a:t>
          </a:r>
          <a:endParaRPr lang="en-US" sz="4200" kern="1200" dirty="0"/>
        </a:p>
      </dsp:txBody>
      <dsp:txXfrm>
        <a:off x="2918047" y="1558425"/>
        <a:ext cx="2571797" cy="1290556"/>
      </dsp:txXfrm>
    </dsp:sp>
    <dsp:sp modelId="{F5C633FE-A5F3-4FEC-878A-B0C871625256}">
      <dsp:nvSpPr>
        <dsp:cNvPr id="0" name=""/>
        <dsp:cNvSpPr/>
      </dsp:nvSpPr>
      <dsp:spPr>
        <a:xfrm>
          <a:off x="2877896" y="3035581"/>
          <a:ext cx="2652099" cy="13708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baseline="0" dirty="0" smtClean="0"/>
            <a:t>What students need to be able to do</a:t>
          </a:r>
          <a:endParaRPr lang="en-US" sz="2700" kern="1200" dirty="0"/>
        </a:p>
      </dsp:txBody>
      <dsp:txXfrm>
        <a:off x="2918047" y="3075732"/>
        <a:ext cx="2571797" cy="1290556"/>
      </dsp:txXfrm>
    </dsp:sp>
    <dsp:sp modelId="{A69F6929-1A58-4087-B73F-A15099D4E3F2}">
      <dsp:nvSpPr>
        <dsp:cNvPr id="0" name=""/>
        <dsp:cNvSpPr/>
      </dsp:nvSpPr>
      <dsp:spPr>
        <a:xfrm>
          <a:off x="5752772" y="1518274"/>
          <a:ext cx="2652099" cy="137085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dirty="0" smtClean="0"/>
            <a:t>CRITERIA</a:t>
          </a:r>
          <a:endParaRPr lang="en-US" sz="4200" b="1" kern="1200" dirty="0"/>
        </a:p>
      </dsp:txBody>
      <dsp:txXfrm>
        <a:off x="5792923" y="1558425"/>
        <a:ext cx="2571797" cy="1290556"/>
      </dsp:txXfrm>
    </dsp:sp>
    <dsp:sp modelId="{E6AC5707-0F4E-41CE-AA44-272559850B14}">
      <dsp:nvSpPr>
        <dsp:cNvPr id="0" name=""/>
        <dsp:cNvSpPr/>
      </dsp:nvSpPr>
      <dsp:spPr>
        <a:xfrm>
          <a:off x="5752772" y="3035581"/>
          <a:ext cx="2652099" cy="13708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Under what conditions</a:t>
          </a:r>
          <a:endParaRPr lang="en-US" sz="2700" kern="1200" dirty="0"/>
        </a:p>
      </dsp:txBody>
      <dsp:txXfrm>
        <a:off x="5792923" y="3075732"/>
        <a:ext cx="2571797" cy="129055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E6F4D-286E-429A-BDDB-2BB6F35A449C}">
      <dsp:nvSpPr>
        <dsp:cNvPr id="0" name=""/>
        <dsp:cNvSpPr/>
      </dsp:nvSpPr>
      <dsp:spPr>
        <a:xfrm>
          <a:off x="316229" y="2857"/>
          <a:ext cx="2371724" cy="14230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Select a Power Standard</a:t>
          </a:r>
          <a:endParaRPr lang="en-US" sz="1800" kern="1200" dirty="0"/>
        </a:p>
      </dsp:txBody>
      <dsp:txXfrm>
        <a:off x="357908" y="44536"/>
        <a:ext cx="2288366" cy="1339677"/>
      </dsp:txXfrm>
    </dsp:sp>
    <dsp:sp modelId="{99849D84-F6DE-41C1-9812-294B20CB5BA4}">
      <dsp:nvSpPr>
        <dsp:cNvPr id="0" name=""/>
        <dsp:cNvSpPr/>
      </dsp:nvSpPr>
      <dsp:spPr>
        <a:xfrm>
          <a:off x="2896666" y="420281"/>
          <a:ext cx="502805" cy="5881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896666" y="537918"/>
        <a:ext cx="351964" cy="352913"/>
      </dsp:txXfrm>
    </dsp:sp>
    <dsp:sp modelId="{0DBE26F1-FF84-4E08-8EEA-DE43395C9AA8}">
      <dsp:nvSpPr>
        <dsp:cNvPr id="0" name=""/>
        <dsp:cNvSpPr/>
      </dsp:nvSpPr>
      <dsp:spPr>
        <a:xfrm>
          <a:off x="3636645" y="2857"/>
          <a:ext cx="2371724" cy="142303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Underline the nouns</a:t>
          </a:r>
        </a:p>
        <a:p>
          <a:pPr lvl="0" algn="ctr" defTabSz="800100">
            <a:lnSpc>
              <a:spcPct val="90000"/>
            </a:lnSpc>
            <a:spcBef>
              <a:spcPct val="0"/>
            </a:spcBef>
            <a:spcAft>
              <a:spcPct val="35000"/>
            </a:spcAft>
          </a:pPr>
          <a:r>
            <a:rPr lang="en-US" sz="1800" kern="1200" dirty="0" smtClean="0"/>
            <a:t>(TASK ANALYSIS)</a:t>
          </a:r>
          <a:endParaRPr lang="en-US" sz="1800" kern="1200" dirty="0"/>
        </a:p>
      </dsp:txBody>
      <dsp:txXfrm>
        <a:off x="3678324" y="44536"/>
        <a:ext cx="2288366" cy="1339677"/>
      </dsp:txXfrm>
    </dsp:sp>
    <dsp:sp modelId="{20339332-8EFF-4537-A207-F2C2D6997CF9}">
      <dsp:nvSpPr>
        <dsp:cNvPr id="0" name=""/>
        <dsp:cNvSpPr/>
      </dsp:nvSpPr>
      <dsp:spPr>
        <a:xfrm rot="5400000">
          <a:off x="4571104" y="1591913"/>
          <a:ext cx="502805" cy="58818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646051" y="1634604"/>
        <a:ext cx="352913" cy="351964"/>
      </dsp:txXfrm>
    </dsp:sp>
    <dsp:sp modelId="{EDAC4DCB-2C97-450C-96C4-72C2B276006A}">
      <dsp:nvSpPr>
        <dsp:cNvPr id="0" name=""/>
        <dsp:cNvSpPr/>
      </dsp:nvSpPr>
      <dsp:spPr>
        <a:xfrm>
          <a:off x="3636645" y="2374582"/>
          <a:ext cx="2371724" cy="14230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Circle the verbs</a:t>
          </a:r>
          <a:endParaRPr lang="en-US" sz="1800" kern="1200" dirty="0"/>
        </a:p>
      </dsp:txBody>
      <dsp:txXfrm>
        <a:off x="3678324" y="2416261"/>
        <a:ext cx="2288366" cy="1339677"/>
      </dsp:txXfrm>
    </dsp:sp>
    <dsp:sp modelId="{9E780CF8-EF6B-4B8D-B0F6-EA2715F3513B}">
      <dsp:nvSpPr>
        <dsp:cNvPr id="0" name=""/>
        <dsp:cNvSpPr/>
      </dsp:nvSpPr>
      <dsp:spPr>
        <a:xfrm rot="10800000">
          <a:off x="2925127" y="2792006"/>
          <a:ext cx="502805" cy="58818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075968" y="2909643"/>
        <a:ext cx="351964" cy="352913"/>
      </dsp:txXfrm>
    </dsp:sp>
    <dsp:sp modelId="{EF598D69-4BA7-4463-9B1D-F902F14AB539}">
      <dsp:nvSpPr>
        <dsp:cNvPr id="0" name=""/>
        <dsp:cNvSpPr/>
      </dsp:nvSpPr>
      <dsp:spPr>
        <a:xfrm>
          <a:off x="316230" y="2374582"/>
          <a:ext cx="2371724" cy="142303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Bracket any context or conditions for demonstrating knowledge and skills</a:t>
          </a:r>
          <a:endParaRPr lang="en-US" sz="1800" kern="1200" dirty="0"/>
        </a:p>
      </dsp:txBody>
      <dsp:txXfrm>
        <a:off x="357909" y="2416261"/>
        <a:ext cx="2288366" cy="1339677"/>
      </dsp:txXfrm>
    </dsp:sp>
    <dsp:sp modelId="{D279A250-D5E3-4418-A229-A5F74EC4B99E}">
      <dsp:nvSpPr>
        <dsp:cNvPr id="0" name=""/>
        <dsp:cNvSpPr/>
      </dsp:nvSpPr>
      <dsp:spPr>
        <a:xfrm rot="5400000">
          <a:off x="1250689" y="3963638"/>
          <a:ext cx="502805" cy="58818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325636" y="4006329"/>
        <a:ext cx="352913" cy="351964"/>
      </dsp:txXfrm>
    </dsp:sp>
    <dsp:sp modelId="{CC7FAFCF-A705-4308-977B-43BDB2A4F609}">
      <dsp:nvSpPr>
        <dsp:cNvPr id="0" name=""/>
        <dsp:cNvSpPr/>
      </dsp:nvSpPr>
      <dsp:spPr>
        <a:xfrm>
          <a:off x="316229" y="4746307"/>
          <a:ext cx="2371724" cy="1423035"/>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Determine the level of thinking (Bloom’s or </a:t>
          </a:r>
          <a:r>
            <a:rPr lang="en-US" sz="1800" kern="1200" dirty="0" smtClean="0"/>
            <a:t>Webb’s DOK</a:t>
          </a:r>
          <a:r>
            <a:rPr lang="en-US" sz="1800" kern="1200" dirty="0" smtClean="0"/>
            <a:t>)</a:t>
          </a:r>
          <a:endParaRPr lang="en-US" sz="1800" kern="1200" dirty="0"/>
        </a:p>
      </dsp:txBody>
      <dsp:txXfrm>
        <a:off x="357908" y="4787986"/>
        <a:ext cx="2288366" cy="1339677"/>
      </dsp:txXfrm>
    </dsp:sp>
    <dsp:sp modelId="{1589D01E-196E-47FC-8DD4-D170B26D6515}">
      <dsp:nvSpPr>
        <dsp:cNvPr id="0" name=""/>
        <dsp:cNvSpPr/>
      </dsp:nvSpPr>
      <dsp:spPr>
        <a:xfrm>
          <a:off x="2896666" y="5163731"/>
          <a:ext cx="502805" cy="58818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896666" y="5281368"/>
        <a:ext cx="351964" cy="352913"/>
      </dsp:txXfrm>
    </dsp:sp>
    <dsp:sp modelId="{7F6745BB-A8BD-4487-8337-A8199FD62008}">
      <dsp:nvSpPr>
        <dsp:cNvPr id="0" name=""/>
        <dsp:cNvSpPr/>
      </dsp:nvSpPr>
      <dsp:spPr>
        <a:xfrm>
          <a:off x="3636645" y="4746307"/>
          <a:ext cx="2371724" cy="14230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 </a:t>
          </a:r>
          <a:r>
            <a:rPr lang="en-US" sz="1800" kern="1200" dirty="0" smtClean="0"/>
            <a:t>the language of instruction </a:t>
          </a:r>
          <a:r>
            <a:rPr lang="en-US" sz="1800" kern="1200" dirty="0" smtClean="0"/>
            <a:t>needed to </a:t>
          </a:r>
          <a:r>
            <a:rPr lang="en-US" sz="1800" kern="1200" dirty="0" smtClean="0"/>
            <a:t>teach </a:t>
          </a:r>
          <a:r>
            <a:rPr lang="en-US" sz="1800" kern="1200" dirty="0" smtClean="0"/>
            <a:t>the standard</a:t>
          </a:r>
          <a:endParaRPr lang="en-US" sz="1800" kern="1200" dirty="0"/>
        </a:p>
      </dsp:txBody>
      <dsp:txXfrm>
        <a:off x="3678324" y="4787986"/>
        <a:ext cx="2288366" cy="133967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D2D4D-56A6-4630-845C-5A68B090F8C2}">
      <dsp:nvSpPr>
        <dsp:cNvPr id="0" name=""/>
        <dsp:cNvSpPr/>
      </dsp:nvSpPr>
      <dsp:spPr>
        <a:xfrm>
          <a:off x="-7148326" y="-1093231"/>
          <a:ext cx="8511062" cy="8511062"/>
        </a:xfrm>
        <a:prstGeom prst="blockArc">
          <a:avLst>
            <a:gd name="adj1" fmla="val 18900000"/>
            <a:gd name="adj2" fmla="val 2700000"/>
            <a:gd name="adj3" fmla="val 254"/>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EE15E-F016-4FE0-81F8-EFAEDED5073F}">
      <dsp:nvSpPr>
        <dsp:cNvPr id="0" name=""/>
        <dsp:cNvSpPr/>
      </dsp:nvSpPr>
      <dsp:spPr>
        <a:xfrm>
          <a:off x="877854" y="632460"/>
          <a:ext cx="5511866" cy="126492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030" tIns="86360" rIns="86360" bIns="86360" numCol="1" spcCol="1270" anchor="ctr" anchorCtr="0">
          <a:noAutofit/>
        </a:bodyPr>
        <a:lstStyle/>
        <a:p>
          <a:pPr lvl="0" algn="l" defTabSz="1511300" rtl="0">
            <a:lnSpc>
              <a:spcPct val="90000"/>
            </a:lnSpc>
            <a:spcBef>
              <a:spcPct val="0"/>
            </a:spcBef>
            <a:spcAft>
              <a:spcPct val="35000"/>
            </a:spcAft>
          </a:pPr>
          <a:r>
            <a:rPr lang="en-US" sz="3400" kern="1200" smtClean="0"/>
            <a:t>Ensure consistency of instructional rigor</a:t>
          </a:r>
          <a:endParaRPr lang="en-US" sz="3400" kern="1200"/>
        </a:p>
      </dsp:txBody>
      <dsp:txXfrm>
        <a:off x="877854" y="632460"/>
        <a:ext cx="5511866" cy="1264920"/>
      </dsp:txXfrm>
    </dsp:sp>
    <dsp:sp modelId="{CBA3BB9B-DE90-4CA9-956F-DA1B753F0499}">
      <dsp:nvSpPr>
        <dsp:cNvPr id="0" name=""/>
        <dsp:cNvSpPr/>
      </dsp:nvSpPr>
      <dsp:spPr>
        <a:xfrm>
          <a:off x="87279" y="474345"/>
          <a:ext cx="1581150" cy="1581150"/>
        </a:xfrm>
        <a:prstGeom prst="ellipse">
          <a:avLst/>
        </a:prstGeom>
        <a:blipFill rotWithShape="0">
          <a:blip xmlns:r="http://schemas.openxmlformats.org/officeDocument/2006/relationships" r:embed="rId1"/>
          <a:stretch>
            <a:fillRect/>
          </a:stretch>
        </a:blip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C64C4-3939-495F-B134-D8366CCA0575}">
      <dsp:nvSpPr>
        <dsp:cNvPr id="0" name=""/>
        <dsp:cNvSpPr/>
      </dsp:nvSpPr>
      <dsp:spPr>
        <a:xfrm>
          <a:off x="1337652" y="2529840"/>
          <a:ext cx="5052067" cy="126492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030" tIns="86360" rIns="86360" bIns="86360" numCol="1" spcCol="1270" anchor="ctr" anchorCtr="0">
          <a:noAutofit/>
        </a:bodyPr>
        <a:lstStyle/>
        <a:p>
          <a:pPr lvl="0" algn="l" defTabSz="1511300" rtl="0">
            <a:lnSpc>
              <a:spcPct val="90000"/>
            </a:lnSpc>
            <a:spcBef>
              <a:spcPct val="0"/>
            </a:spcBef>
            <a:spcAft>
              <a:spcPct val="35000"/>
            </a:spcAft>
          </a:pPr>
          <a:r>
            <a:rPr lang="en-US" sz="3400" kern="1200" dirty="0" smtClean="0"/>
            <a:t>Determine what </a:t>
          </a:r>
          <a:r>
            <a:rPr lang="en-US" sz="3400" kern="1200" dirty="0" smtClean="0"/>
            <a:t>success </a:t>
          </a:r>
          <a:r>
            <a:rPr lang="en-US" sz="3400" kern="1200" dirty="0" smtClean="0"/>
            <a:t>looks like</a:t>
          </a:r>
          <a:endParaRPr lang="en-US" sz="3400" kern="1200" dirty="0"/>
        </a:p>
      </dsp:txBody>
      <dsp:txXfrm>
        <a:off x="1337652" y="2529840"/>
        <a:ext cx="5052067" cy="1264920"/>
      </dsp:txXfrm>
    </dsp:sp>
    <dsp:sp modelId="{E05C4EE4-E7A6-4B07-9102-CB7935FAEC95}">
      <dsp:nvSpPr>
        <dsp:cNvPr id="0" name=""/>
        <dsp:cNvSpPr/>
      </dsp:nvSpPr>
      <dsp:spPr>
        <a:xfrm>
          <a:off x="547077" y="2371724"/>
          <a:ext cx="1581150" cy="1581150"/>
        </a:xfrm>
        <a:prstGeom prst="ellipse">
          <a:avLst/>
        </a:prstGeom>
        <a:blipFill rotWithShape="0">
          <a:blip xmlns:r="http://schemas.openxmlformats.org/officeDocument/2006/relationships" r:embed="rId1"/>
          <a:stretch>
            <a:fillRect/>
          </a:stretch>
        </a:blip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653F8-5645-445A-BBCC-605662D8AC49}">
      <dsp:nvSpPr>
        <dsp:cNvPr id="0" name=""/>
        <dsp:cNvSpPr/>
      </dsp:nvSpPr>
      <dsp:spPr>
        <a:xfrm>
          <a:off x="877854" y="4427220"/>
          <a:ext cx="5511866" cy="126492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030" tIns="86360" rIns="86360" bIns="86360" numCol="1" spcCol="1270" anchor="ctr" anchorCtr="0">
          <a:noAutofit/>
        </a:bodyPr>
        <a:lstStyle/>
        <a:p>
          <a:pPr lvl="0" algn="l" defTabSz="1511300" rtl="0">
            <a:lnSpc>
              <a:spcPct val="90000"/>
            </a:lnSpc>
            <a:spcBef>
              <a:spcPct val="0"/>
            </a:spcBef>
            <a:spcAft>
              <a:spcPct val="35000"/>
            </a:spcAft>
          </a:pPr>
          <a:r>
            <a:rPr lang="en-US" sz="3400" kern="1200" smtClean="0"/>
            <a:t>Employ the appropriate assessment method </a:t>
          </a:r>
          <a:endParaRPr lang="en-US" sz="3400" kern="1200"/>
        </a:p>
      </dsp:txBody>
      <dsp:txXfrm>
        <a:off x="877854" y="4427220"/>
        <a:ext cx="5511866" cy="1264920"/>
      </dsp:txXfrm>
    </dsp:sp>
    <dsp:sp modelId="{789ECEC4-34CB-43FC-A70A-DEEEB9B061F3}">
      <dsp:nvSpPr>
        <dsp:cNvPr id="0" name=""/>
        <dsp:cNvSpPr/>
      </dsp:nvSpPr>
      <dsp:spPr>
        <a:xfrm>
          <a:off x="87279" y="4269105"/>
          <a:ext cx="1581150" cy="1581150"/>
        </a:xfrm>
        <a:prstGeom prst="ellipse">
          <a:avLst/>
        </a:prstGeom>
        <a:blipFill rotWithShape="0">
          <a:blip xmlns:r="http://schemas.openxmlformats.org/officeDocument/2006/relationships" r:embed="rId1"/>
          <a:stretch>
            <a:fillRect/>
          </a:stretch>
        </a:blip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38A9-EBBA-490B-958C-3C7F9951FBD9}">
      <dsp:nvSpPr>
        <dsp:cNvPr id="0" name=""/>
        <dsp:cNvSpPr/>
      </dsp:nvSpPr>
      <dsp:spPr>
        <a:xfrm>
          <a:off x="772" y="113220"/>
          <a:ext cx="3010979" cy="18065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Joe can mow a lawn in 2 hours.  How long will it take him to mow three lawns?</a:t>
          </a:r>
          <a:endParaRPr lang="en-US" sz="2400" kern="1200" dirty="0"/>
        </a:p>
      </dsp:txBody>
      <dsp:txXfrm>
        <a:off x="772" y="113220"/>
        <a:ext cx="3010979" cy="1806587"/>
      </dsp:txXfrm>
    </dsp:sp>
    <dsp:sp modelId="{5B5D8281-C4F5-4C05-9AE1-DEC7308E513E}">
      <dsp:nvSpPr>
        <dsp:cNvPr id="0" name=""/>
        <dsp:cNvSpPr/>
      </dsp:nvSpPr>
      <dsp:spPr>
        <a:xfrm>
          <a:off x="3312848" y="113220"/>
          <a:ext cx="3010979" cy="1806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Joe can mow three lawns in 4 hours.  How long will it take him to mow six lawns?</a:t>
          </a:r>
          <a:endParaRPr lang="en-US" sz="2400" kern="1200" dirty="0"/>
        </a:p>
      </dsp:txBody>
      <dsp:txXfrm>
        <a:off x="3312848" y="113220"/>
        <a:ext cx="3010979" cy="1806587"/>
      </dsp:txXfrm>
    </dsp:sp>
    <dsp:sp modelId="{3172B5E5-4D8F-4AC0-BD69-337F02F5582C}">
      <dsp:nvSpPr>
        <dsp:cNvPr id="0" name=""/>
        <dsp:cNvSpPr/>
      </dsp:nvSpPr>
      <dsp:spPr>
        <a:xfrm>
          <a:off x="772" y="2220906"/>
          <a:ext cx="3010979" cy="180658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If it took 7 hours to mow 4 lawns, then at that rate, how many lawns could be mowed in 35 hours?  At what rate were lawns being mowed?</a:t>
          </a:r>
          <a:endParaRPr lang="en-US" sz="2000" kern="1200" dirty="0"/>
        </a:p>
      </dsp:txBody>
      <dsp:txXfrm>
        <a:off x="772" y="2220906"/>
        <a:ext cx="3010979" cy="1806587"/>
      </dsp:txXfrm>
    </dsp:sp>
    <dsp:sp modelId="{9A245371-2BA5-4A80-BC2B-CAAB0C8CC3BD}">
      <dsp:nvSpPr>
        <dsp:cNvPr id="0" name=""/>
        <dsp:cNvSpPr/>
      </dsp:nvSpPr>
      <dsp:spPr>
        <a:xfrm>
          <a:off x="3312848" y="2220906"/>
          <a:ext cx="3010979" cy="180658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If it took 2 hours to mow 3 lawns, how much can be mowed in 20 minutes?</a:t>
          </a:r>
          <a:endParaRPr lang="en-US" sz="2400" kern="1200" dirty="0"/>
        </a:p>
      </dsp:txBody>
      <dsp:txXfrm>
        <a:off x="3312848" y="2220906"/>
        <a:ext cx="3010979" cy="1806587"/>
      </dsp:txXfrm>
    </dsp:sp>
    <dsp:sp modelId="{A6EFFB56-24C7-4007-B469-772D784A2DA2}">
      <dsp:nvSpPr>
        <dsp:cNvPr id="0" name=""/>
        <dsp:cNvSpPr/>
      </dsp:nvSpPr>
      <dsp:spPr>
        <a:xfrm>
          <a:off x="1656810" y="4328591"/>
          <a:ext cx="3010979" cy="180658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Jeremy has two 7-foot-long boards. He needs to cut pieces that are 15 inches long from the boards. What is the greatest number of 15-inch pieces he can cut from the two boards? </a:t>
          </a:r>
          <a:endParaRPr lang="en-US" sz="1800" kern="1200"/>
        </a:p>
      </dsp:txBody>
      <dsp:txXfrm>
        <a:off x="1656810" y="4328591"/>
        <a:ext cx="3010979" cy="1806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8A967-1277-4EA5-ABC4-A860BFCA719F}">
      <dsp:nvSpPr>
        <dsp:cNvPr id="0" name=""/>
        <dsp:cNvSpPr/>
      </dsp:nvSpPr>
      <dsp:spPr>
        <a:xfrm rot="16200000">
          <a:off x="-2055669" y="2056432"/>
          <a:ext cx="6096000" cy="1983134"/>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05" bIns="0" numCol="1" spcCol="1270" anchor="ctr" anchorCtr="0">
          <a:noAutofit/>
        </a:bodyPr>
        <a:lstStyle/>
        <a:p>
          <a:pPr lvl="0" algn="ctr" defTabSz="933450" rtl="0">
            <a:lnSpc>
              <a:spcPct val="90000"/>
            </a:lnSpc>
            <a:spcBef>
              <a:spcPct val="0"/>
            </a:spcBef>
            <a:spcAft>
              <a:spcPct val="35000"/>
            </a:spcAft>
          </a:pPr>
          <a:r>
            <a:rPr lang="en-US" sz="2100" kern="1200" baseline="0" smtClean="0"/>
            <a:t>Only districts that participate (won’t be sold, shared with others)</a:t>
          </a:r>
          <a:endParaRPr lang="en-US" sz="2100" kern="1200"/>
        </a:p>
      </dsp:txBody>
      <dsp:txXfrm rot="5400000">
        <a:off x="764" y="1219199"/>
        <a:ext cx="1983134" cy="3657600"/>
      </dsp:txXfrm>
    </dsp:sp>
    <dsp:sp modelId="{610B1C69-4070-49DA-BE98-69E384A77084}">
      <dsp:nvSpPr>
        <dsp:cNvPr id="0" name=""/>
        <dsp:cNvSpPr/>
      </dsp:nvSpPr>
      <dsp:spPr>
        <a:xfrm rot="16200000">
          <a:off x="76199" y="2056432"/>
          <a:ext cx="6096000" cy="1983134"/>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05" bIns="0" numCol="1" spcCol="1270" anchor="ctr" anchorCtr="0">
          <a:noAutofit/>
        </a:bodyPr>
        <a:lstStyle/>
        <a:p>
          <a:pPr lvl="0" algn="ctr" defTabSz="933450" rtl="0">
            <a:lnSpc>
              <a:spcPct val="90000"/>
            </a:lnSpc>
            <a:spcBef>
              <a:spcPct val="0"/>
            </a:spcBef>
            <a:spcAft>
              <a:spcPct val="35000"/>
            </a:spcAft>
          </a:pPr>
          <a:r>
            <a:rPr lang="en-US" sz="2100" kern="1200" baseline="0" smtClean="0"/>
            <a:t>Summer and early fall sessions</a:t>
          </a:r>
          <a:endParaRPr lang="en-US" sz="2100" kern="1200"/>
        </a:p>
      </dsp:txBody>
      <dsp:txXfrm rot="5400000">
        <a:off x="2132632" y="1219199"/>
        <a:ext cx="1983134" cy="3657600"/>
      </dsp:txXfrm>
    </dsp:sp>
    <dsp:sp modelId="{135B3541-E188-4ADC-938E-350538F91AF8}">
      <dsp:nvSpPr>
        <dsp:cNvPr id="0" name=""/>
        <dsp:cNvSpPr/>
      </dsp:nvSpPr>
      <dsp:spPr>
        <a:xfrm rot="16200000">
          <a:off x="2208069" y="2056432"/>
          <a:ext cx="6096000" cy="1983134"/>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05" bIns="0" numCol="1" spcCol="1270" anchor="ctr" anchorCtr="0">
          <a:noAutofit/>
        </a:bodyPr>
        <a:lstStyle/>
        <a:p>
          <a:pPr lvl="0" algn="ctr" defTabSz="933450" rtl="0">
            <a:lnSpc>
              <a:spcPct val="90000"/>
            </a:lnSpc>
            <a:spcBef>
              <a:spcPct val="0"/>
            </a:spcBef>
            <a:spcAft>
              <a:spcPct val="35000"/>
            </a:spcAft>
          </a:pPr>
          <a:r>
            <a:rPr lang="en-US" sz="2100" kern="1200" baseline="0" smtClean="0"/>
            <a:t>Given electronically to district BCIC representative (see handout)</a:t>
          </a:r>
          <a:endParaRPr lang="en-US" sz="2100" kern="1200"/>
        </a:p>
      </dsp:txBody>
      <dsp:txXfrm rot="5400000">
        <a:off x="4264502" y="1219199"/>
        <a:ext cx="1983134" cy="36576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DF479-D139-401C-BBA2-3791185AD3D9}">
      <dsp:nvSpPr>
        <dsp:cNvPr id="0" name=""/>
        <dsp:cNvSpPr/>
      </dsp:nvSpPr>
      <dsp:spPr>
        <a:xfrm>
          <a:off x="0" y="310"/>
          <a:ext cx="1676400" cy="7072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RI.4.7</a:t>
          </a:r>
          <a:endParaRPr lang="en-US" sz="3100" kern="1200" dirty="0"/>
        </a:p>
      </dsp:txBody>
      <dsp:txXfrm>
        <a:off x="34526" y="34836"/>
        <a:ext cx="1607348" cy="63821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981E0-E180-4316-A2BC-074E148F4047}">
      <dsp:nvSpPr>
        <dsp:cNvPr id="0" name=""/>
        <dsp:cNvSpPr/>
      </dsp:nvSpPr>
      <dsp:spPr>
        <a:xfrm>
          <a:off x="0" y="63198"/>
          <a:ext cx="6172199" cy="341303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Interpret information presented visually, orally, or quantitatively (e.g., in charts, graphs, diagrams, time lines, animations, or interactive elements on Web pages) and explain how the information contributes to an understanding of the text in which it appears.</a:t>
          </a:r>
          <a:endParaRPr lang="en-US" sz="2700" kern="1200" dirty="0"/>
        </a:p>
      </dsp:txBody>
      <dsp:txXfrm>
        <a:off x="166610" y="229808"/>
        <a:ext cx="5838979" cy="307981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8FF4-469B-4677-9489-F85EAC28F11A}">
      <dsp:nvSpPr>
        <dsp:cNvPr id="0" name=""/>
        <dsp:cNvSpPr/>
      </dsp:nvSpPr>
      <dsp:spPr>
        <a:xfrm>
          <a:off x="2717" y="0"/>
          <a:ext cx="8405175" cy="20917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smtClean="0"/>
            <a:t>Cite specific textual evidence to support analysis of primary and secondary sources.</a:t>
          </a:r>
          <a:endParaRPr lang="en-US" sz="4200" kern="1200" dirty="0"/>
        </a:p>
      </dsp:txBody>
      <dsp:txXfrm>
        <a:off x="63984" y="61267"/>
        <a:ext cx="8282641" cy="1969263"/>
      </dsp:txXfrm>
    </dsp:sp>
    <dsp:sp modelId="{711AD5B1-DED6-4416-819A-34C83A651813}">
      <dsp:nvSpPr>
        <dsp:cNvPr id="0" name=""/>
        <dsp:cNvSpPr/>
      </dsp:nvSpPr>
      <dsp:spPr>
        <a:xfrm>
          <a:off x="1358" y="2315437"/>
          <a:ext cx="1976758" cy="2091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u="sng" kern="1200" baseline="0" dirty="0" smtClean="0">
              <a:solidFill>
                <a:schemeClr val="accent1">
                  <a:lumMod val="50000"/>
                </a:schemeClr>
              </a:solidFill>
            </a:rPr>
            <a:t>Underline</a:t>
          </a:r>
          <a:r>
            <a:rPr lang="en-US" sz="2900" b="0" kern="1200" baseline="0" dirty="0" smtClean="0"/>
            <a:t> the nouns</a:t>
          </a:r>
          <a:endParaRPr lang="en-US" sz="2900" b="0" kern="1200" dirty="0"/>
        </a:p>
      </dsp:txBody>
      <dsp:txXfrm>
        <a:off x="59255" y="2373334"/>
        <a:ext cx="1860964" cy="1976003"/>
      </dsp:txXfrm>
    </dsp:sp>
    <dsp:sp modelId="{EC7CB799-6B35-4B46-9314-74B321A56A8E}">
      <dsp:nvSpPr>
        <dsp:cNvPr id="0" name=""/>
        <dsp:cNvSpPr/>
      </dsp:nvSpPr>
      <dsp:spPr>
        <a:xfrm>
          <a:off x="2144164" y="2315437"/>
          <a:ext cx="1976758" cy="2091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baseline="0" dirty="0" smtClean="0"/>
            <a:t>Circle </a:t>
          </a:r>
        </a:p>
        <a:p>
          <a:pPr lvl="0" algn="ctr" defTabSz="1289050" rtl="0">
            <a:lnSpc>
              <a:spcPct val="90000"/>
            </a:lnSpc>
            <a:spcBef>
              <a:spcPct val="0"/>
            </a:spcBef>
            <a:spcAft>
              <a:spcPct val="35000"/>
            </a:spcAft>
          </a:pPr>
          <a:r>
            <a:rPr lang="en-US" sz="2900" kern="1200" baseline="0" dirty="0" smtClean="0"/>
            <a:t>the verbs</a:t>
          </a:r>
          <a:endParaRPr lang="en-US" sz="2900" kern="1200" dirty="0"/>
        </a:p>
      </dsp:txBody>
      <dsp:txXfrm>
        <a:off x="2202061" y="2373334"/>
        <a:ext cx="1860964" cy="1976003"/>
      </dsp:txXfrm>
    </dsp:sp>
    <dsp:sp modelId="{FCD7E8D0-592E-4CE0-A597-D188F7B64085}">
      <dsp:nvSpPr>
        <dsp:cNvPr id="0" name=""/>
        <dsp:cNvSpPr/>
      </dsp:nvSpPr>
      <dsp:spPr>
        <a:xfrm>
          <a:off x="4286970" y="2315437"/>
          <a:ext cx="1976758" cy="2091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baseline="0" dirty="0" smtClean="0"/>
            <a:t>Place </a:t>
          </a:r>
          <a:r>
            <a:rPr lang="en-US" sz="2900" kern="1200" baseline="0" dirty="0" smtClean="0">
              <a:solidFill>
                <a:schemeClr val="accent1">
                  <a:lumMod val="50000"/>
                </a:schemeClr>
              </a:solidFill>
            </a:rPr>
            <a:t>[  ] </a:t>
          </a:r>
          <a:r>
            <a:rPr lang="en-US" sz="2900" kern="1200" baseline="0" dirty="0" smtClean="0"/>
            <a:t>around criteria or conditions</a:t>
          </a:r>
          <a:endParaRPr lang="en-US" sz="2900" kern="1200" dirty="0"/>
        </a:p>
      </dsp:txBody>
      <dsp:txXfrm>
        <a:off x="4344867" y="2373334"/>
        <a:ext cx="1860964" cy="1976003"/>
      </dsp:txXfrm>
    </dsp:sp>
    <dsp:sp modelId="{0A7F372C-8C0F-4775-A639-D6F72C32BE04}">
      <dsp:nvSpPr>
        <dsp:cNvPr id="0" name=""/>
        <dsp:cNvSpPr/>
      </dsp:nvSpPr>
      <dsp:spPr>
        <a:xfrm>
          <a:off x="6429776" y="2315437"/>
          <a:ext cx="1976758" cy="2091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baseline="0" smtClean="0"/>
            <a:t>Bloom’s or DOK?</a:t>
          </a:r>
          <a:endParaRPr lang="en-US" sz="2900" kern="1200"/>
        </a:p>
      </dsp:txBody>
      <dsp:txXfrm>
        <a:off x="6487673" y="2373334"/>
        <a:ext cx="1860964" cy="197600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8FF4-469B-4677-9489-F85EAC28F11A}">
      <dsp:nvSpPr>
        <dsp:cNvPr id="0" name=""/>
        <dsp:cNvSpPr/>
      </dsp:nvSpPr>
      <dsp:spPr>
        <a:xfrm>
          <a:off x="1358" y="173"/>
          <a:ext cx="8405175" cy="20917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baseline="0" dirty="0" smtClean="0"/>
            <a:t>Cite 	[specific] </a:t>
          </a:r>
          <a:r>
            <a:rPr lang="en-US" sz="4000" u="sng" kern="1200" baseline="0" dirty="0" smtClean="0"/>
            <a:t>textual evidence </a:t>
          </a:r>
          <a:r>
            <a:rPr lang="en-US" sz="4000" kern="1200" baseline="0" dirty="0" smtClean="0"/>
            <a:t>to support </a:t>
          </a:r>
          <a:r>
            <a:rPr lang="en-US" sz="4000" u="sng" kern="1200" baseline="0" dirty="0" smtClean="0"/>
            <a:t>analysis of primary and secondary sources</a:t>
          </a:r>
          <a:r>
            <a:rPr lang="en-US" sz="4000" kern="1200" baseline="0" dirty="0" smtClean="0"/>
            <a:t>. </a:t>
          </a:r>
          <a:endParaRPr lang="en-US" sz="4000" kern="1200" dirty="0"/>
        </a:p>
      </dsp:txBody>
      <dsp:txXfrm>
        <a:off x="62625" y="61440"/>
        <a:ext cx="8282641" cy="1969263"/>
      </dsp:txXfrm>
    </dsp:sp>
    <dsp:sp modelId="{711AD5B1-DED6-4416-819A-34C83A651813}">
      <dsp:nvSpPr>
        <dsp:cNvPr id="0" name=""/>
        <dsp:cNvSpPr/>
      </dsp:nvSpPr>
      <dsp:spPr>
        <a:xfrm>
          <a:off x="1358" y="2315437"/>
          <a:ext cx="1976758" cy="2091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u="sng" kern="1200" baseline="0" dirty="0" smtClean="0">
              <a:solidFill>
                <a:schemeClr val="accent1">
                  <a:lumMod val="50000"/>
                </a:schemeClr>
              </a:solidFill>
            </a:rPr>
            <a:t>Underline</a:t>
          </a:r>
          <a:r>
            <a:rPr lang="en-US" sz="2900" b="0" kern="1200" baseline="0" dirty="0" smtClean="0"/>
            <a:t> the nouns</a:t>
          </a:r>
        </a:p>
        <a:p>
          <a:pPr lvl="0" algn="ctr" defTabSz="1289050" rtl="0">
            <a:lnSpc>
              <a:spcPct val="90000"/>
            </a:lnSpc>
            <a:spcBef>
              <a:spcPct val="0"/>
            </a:spcBef>
            <a:spcAft>
              <a:spcPct val="35000"/>
            </a:spcAft>
          </a:pPr>
          <a:r>
            <a:rPr lang="en-US" sz="2900" b="0" kern="1200" baseline="0" dirty="0" smtClean="0"/>
            <a:t>(content)</a:t>
          </a:r>
          <a:endParaRPr lang="en-US" sz="2900" b="0" kern="1200" dirty="0"/>
        </a:p>
      </dsp:txBody>
      <dsp:txXfrm>
        <a:off x="59255" y="2373334"/>
        <a:ext cx="1860964" cy="1976003"/>
      </dsp:txXfrm>
    </dsp:sp>
    <dsp:sp modelId="{EC7CB799-6B35-4B46-9314-74B321A56A8E}">
      <dsp:nvSpPr>
        <dsp:cNvPr id="0" name=""/>
        <dsp:cNvSpPr/>
      </dsp:nvSpPr>
      <dsp:spPr>
        <a:xfrm>
          <a:off x="2144164" y="2315437"/>
          <a:ext cx="1976758" cy="2091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baseline="0" dirty="0" smtClean="0"/>
            <a:t>Circle </a:t>
          </a:r>
        </a:p>
        <a:p>
          <a:pPr lvl="0" algn="ctr" defTabSz="1289050" rtl="0">
            <a:lnSpc>
              <a:spcPct val="90000"/>
            </a:lnSpc>
            <a:spcBef>
              <a:spcPct val="0"/>
            </a:spcBef>
            <a:spcAft>
              <a:spcPct val="35000"/>
            </a:spcAft>
          </a:pPr>
          <a:r>
            <a:rPr lang="en-US" sz="2900" kern="1200" baseline="0" dirty="0" smtClean="0"/>
            <a:t>the verbs</a:t>
          </a:r>
        </a:p>
        <a:p>
          <a:pPr lvl="0" algn="ctr" defTabSz="1289050" rtl="0">
            <a:lnSpc>
              <a:spcPct val="90000"/>
            </a:lnSpc>
            <a:spcBef>
              <a:spcPct val="0"/>
            </a:spcBef>
            <a:spcAft>
              <a:spcPct val="35000"/>
            </a:spcAft>
          </a:pPr>
          <a:r>
            <a:rPr lang="en-US" sz="2900" kern="1200" baseline="0" dirty="0" smtClean="0"/>
            <a:t>(skills)</a:t>
          </a:r>
          <a:endParaRPr lang="en-US" sz="2900" kern="1200" dirty="0"/>
        </a:p>
      </dsp:txBody>
      <dsp:txXfrm>
        <a:off x="2202061" y="2373334"/>
        <a:ext cx="1860964" cy="1976003"/>
      </dsp:txXfrm>
    </dsp:sp>
    <dsp:sp modelId="{FCD7E8D0-592E-4CE0-A597-D188F7B64085}">
      <dsp:nvSpPr>
        <dsp:cNvPr id="0" name=""/>
        <dsp:cNvSpPr/>
      </dsp:nvSpPr>
      <dsp:spPr>
        <a:xfrm>
          <a:off x="4286970" y="2315437"/>
          <a:ext cx="1976758" cy="2091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baseline="0" dirty="0" smtClean="0"/>
            <a:t>Place </a:t>
          </a:r>
          <a:r>
            <a:rPr lang="en-US" sz="2900" kern="1200" baseline="0" dirty="0" smtClean="0">
              <a:solidFill>
                <a:schemeClr val="accent1">
                  <a:lumMod val="50000"/>
                </a:schemeClr>
              </a:solidFill>
            </a:rPr>
            <a:t>[  ] </a:t>
          </a:r>
          <a:r>
            <a:rPr lang="en-US" sz="2900" kern="1200" baseline="0" dirty="0" smtClean="0"/>
            <a:t>around criteria or conditions</a:t>
          </a:r>
          <a:endParaRPr lang="en-US" sz="2900" kern="1200" dirty="0"/>
        </a:p>
      </dsp:txBody>
      <dsp:txXfrm>
        <a:off x="4344867" y="2373334"/>
        <a:ext cx="1860964" cy="1976003"/>
      </dsp:txXfrm>
    </dsp:sp>
    <dsp:sp modelId="{0A7F372C-8C0F-4775-A639-D6F72C32BE04}">
      <dsp:nvSpPr>
        <dsp:cNvPr id="0" name=""/>
        <dsp:cNvSpPr/>
      </dsp:nvSpPr>
      <dsp:spPr>
        <a:xfrm>
          <a:off x="6429776" y="2315437"/>
          <a:ext cx="1976758" cy="2091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baseline="0" smtClean="0"/>
            <a:t>Bloom’s or DOK?</a:t>
          </a:r>
          <a:endParaRPr lang="en-US" sz="2900" kern="1200"/>
        </a:p>
      </dsp:txBody>
      <dsp:txXfrm>
        <a:off x="6487673" y="2373334"/>
        <a:ext cx="1860964" cy="197600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BA8C2-466F-4EC0-B2F9-B78C087447E0}">
      <dsp:nvSpPr>
        <dsp:cNvPr id="0" name=""/>
        <dsp:cNvSpPr/>
      </dsp:nvSpPr>
      <dsp:spPr>
        <a:xfrm>
          <a:off x="2138124" y="3278695"/>
          <a:ext cx="1972151" cy="197215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Analysis of primary &amp; secondary sources</a:t>
          </a:r>
          <a:endParaRPr lang="en-US" sz="2300" kern="1200" dirty="0"/>
        </a:p>
      </dsp:txBody>
      <dsp:txXfrm>
        <a:off x="2426939" y="3567510"/>
        <a:ext cx="1394521" cy="1394521"/>
      </dsp:txXfrm>
    </dsp:sp>
    <dsp:sp modelId="{0A0ECE2F-4BBF-484B-9741-1A9753817822}">
      <dsp:nvSpPr>
        <dsp:cNvPr id="0" name=""/>
        <dsp:cNvSpPr/>
      </dsp:nvSpPr>
      <dsp:spPr>
        <a:xfrm rot="12900000">
          <a:off x="792990" y="2908598"/>
          <a:ext cx="1591497" cy="56206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DA2AD-3BAB-4102-9F47-047433524959}">
      <dsp:nvSpPr>
        <dsp:cNvPr id="0" name=""/>
        <dsp:cNvSpPr/>
      </dsp:nvSpPr>
      <dsp:spPr>
        <a:xfrm>
          <a:off x="128" y="1983789"/>
          <a:ext cx="1873543" cy="149883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Compare/</a:t>
          </a:r>
        </a:p>
        <a:p>
          <a:pPr lvl="0" algn="ctr" defTabSz="1200150">
            <a:lnSpc>
              <a:spcPct val="90000"/>
            </a:lnSpc>
            <a:spcBef>
              <a:spcPct val="0"/>
            </a:spcBef>
            <a:spcAft>
              <a:spcPct val="35000"/>
            </a:spcAft>
          </a:pPr>
          <a:r>
            <a:rPr lang="en-US" sz="2700" kern="1200" dirty="0" smtClean="0"/>
            <a:t>contrast</a:t>
          </a:r>
          <a:endParaRPr lang="en-US" sz="2700" kern="1200" dirty="0"/>
        </a:p>
      </dsp:txBody>
      <dsp:txXfrm>
        <a:off x="44027" y="2027688"/>
        <a:ext cx="1785745" cy="1411036"/>
      </dsp:txXfrm>
    </dsp:sp>
    <dsp:sp modelId="{1C809379-0809-4E63-84B0-DF965529DCB7}">
      <dsp:nvSpPr>
        <dsp:cNvPr id="0" name=""/>
        <dsp:cNvSpPr/>
      </dsp:nvSpPr>
      <dsp:spPr>
        <a:xfrm rot="16200000">
          <a:off x="2328451" y="2109288"/>
          <a:ext cx="1591497" cy="56206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9D1DC-20F5-4E8A-AA06-291AF949F89F}">
      <dsp:nvSpPr>
        <dsp:cNvPr id="0" name=""/>
        <dsp:cNvSpPr/>
      </dsp:nvSpPr>
      <dsp:spPr>
        <a:xfrm>
          <a:off x="2187428" y="845153"/>
          <a:ext cx="1873543" cy="149883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Author’s </a:t>
          </a:r>
          <a:r>
            <a:rPr lang="en-US" sz="2700" kern="1200" dirty="0" smtClean="0"/>
            <a:t>intent/view</a:t>
          </a:r>
          <a:endParaRPr lang="en-US" sz="2700" kern="1200" dirty="0"/>
        </a:p>
      </dsp:txBody>
      <dsp:txXfrm>
        <a:off x="2231327" y="889052"/>
        <a:ext cx="1785745" cy="1411036"/>
      </dsp:txXfrm>
    </dsp:sp>
    <dsp:sp modelId="{0734C929-5E5E-48E1-847A-67A48D761C18}">
      <dsp:nvSpPr>
        <dsp:cNvPr id="0" name=""/>
        <dsp:cNvSpPr/>
      </dsp:nvSpPr>
      <dsp:spPr>
        <a:xfrm rot="19500000">
          <a:off x="3863911" y="2908598"/>
          <a:ext cx="1591497" cy="56206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CDB790-4F89-47EA-9F6A-1A221A718A01}">
      <dsp:nvSpPr>
        <dsp:cNvPr id="0" name=""/>
        <dsp:cNvSpPr/>
      </dsp:nvSpPr>
      <dsp:spPr>
        <a:xfrm>
          <a:off x="4374727" y="1983789"/>
          <a:ext cx="1873543" cy="149883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Historical context</a:t>
          </a:r>
          <a:endParaRPr lang="en-US" sz="2700" kern="1200" dirty="0"/>
        </a:p>
      </dsp:txBody>
      <dsp:txXfrm>
        <a:off x="4418626" y="2027688"/>
        <a:ext cx="1785745" cy="141103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707E-5D11-4DAD-8C23-27087F9EAAC8}">
      <dsp:nvSpPr>
        <dsp:cNvPr id="0" name=""/>
        <dsp:cNvSpPr/>
      </dsp:nvSpPr>
      <dsp:spPr>
        <a:xfrm>
          <a:off x="191988" y="1488"/>
          <a:ext cx="6169223" cy="616922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rtl="0">
            <a:lnSpc>
              <a:spcPct val="90000"/>
            </a:lnSpc>
            <a:spcBef>
              <a:spcPct val="0"/>
            </a:spcBef>
            <a:spcAft>
              <a:spcPct val="35000"/>
            </a:spcAft>
          </a:pPr>
          <a:r>
            <a:rPr lang="en-US" sz="6000" kern="1200" baseline="0" smtClean="0"/>
            <a:t>What do we want students to know and be able to do?</a:t>
          </a:r>
          <a:endParaRPr lang="en-US" sz="6000" kern="1200"/>
        </a:p>
      </dsp:txBody>
      <dsp:txXfrm>
        <a:off x="1095450" y="904950"/>
        <a:ext cx="4362299" cy="436229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A3516-3A16-4D07-98F2-90727F404B05}">
      <dsp:nvSpPr>
        <dsp:cNvPr id="0" name=""/>
        <dsp:cNvSpPr/>
      </dsp:nvSpPr>
      <dsp:spPr>
        <a:xfrm>
          <a:off x="0" y="4703501"/>
          <a:ext cx="6400800" cy="15437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en-US" sz="5600" kern="1200" dirty="0" smtClean="0"/>
            <a:t>Assessments</a:t>
          </a:r>
          <a:endParaRPr lang="en-US" sz="5600" kern="1200" dirty="0"/>
        </a:p>
      </dsp:txBody>
      <dsp:txXfrm>
        <a:off x="0" y="4703501"/>
        <a:ext cx="6400800" cy="1543794"/>
      </dsp:txXfrm>
    </dsp:sp>
    <dsp:sp modelId="{CFBA1545-BFE4-41DB-B056-CBF3635E6936}">
      <dsp:nvSpPr>
        <dsp:cNvPr id="0" name=""/>
        <dsp:cNvSpPr/>
      </dsp:nvSpPr>
      <dsp:spPr>
        <a:xfrm rot="10800000">
          <a:off x="0" y="2352302"/>
          <a:ext cx="6400800" cy="2374355"/>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en-US" sz="5600" kern="1200" dirty="0" smtClean="0"/>
            <a:t>Learning Targets</a:t>
          </a:r>
          <a:endParaRPr lang="en-US" sz="5600" kern="1200" dirty="0"/>
        </a:p>
      </dsp:txBody>
      <dsp:txXfrm rot="10800000">
        <a:off x="0" y="2352302"/>
        <a:ext cx="6400800" cy="1542785"/>
      </dsp:txXfrm>
    </dsp:sp>
    <dsp:sp modelId="{C998D115-0D36-4E97-A906-EB62DCF0AE2A}">
      <dsp:nvSpPr>
        <dsp:cNvPr id="0" name=""/>
        <dsp:cNvSpPr/>
      </dsp:nvSpPr>
      <dsp:spPr>
        <a:xfrm rot="10800000">
          <a:off x="0" y="1104"/>
          <a:ext cx="6400800" cy="2374355"/>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en-US" sz="5600" kern="1200" dirty="0" smtClean="0"/>
            <a:t>Standards</a:t>
          </a:r>
          <a:endParaRPr lang="en-US" sz="5600" kern="1200" dirty="0"/>
        </a:p>
      </dsp:txBody>
      <dsp:txXfrm rot="10800000">
        <a:off x="0" y="1104"/>
        <a:ext cx="6400800" cy="154278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ABF04-905A-4007-B44E-B244B24BF094}">
      <dsp:nvSpPr>
        <dsp:cNvPr id="0" name=""/>
        <dsp:cNvSpPr/>
      </dsp:nvSpPr>
      <dsp:spPr>
        <a:xfrm>
          <a:off x="3103" y="1109"/>
          <a:ext cx="8401192" cy="2303673"/>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rtl="0">
            <a:lnSpc>
              <a:spcPct val="90000"/>
            </a:lnSpc>
            <a:spcBef>
              <a:spcPct val="0"/>
            </a:spcBef>
            <a:spcAft>
              <a:spcPct val="35000"/>
            </a:spcAft>
          </a:pPr>
          <a:r>
            <a:rPr lang="en-US" sz="5900" kern="1200" baseline="0" dirty="0" smtClean="0"/>
            <a:t>Clear? </a:t>
          </a:r>
        </a:p>
        <a:p>
          <a:pPr lvl="0" algn="ctr" defTabSz="2622550" rtl="0">
            <a:lnSpc>
              <a:spcPct val="90000"/>
            </a:lnSpc>
            <a:spcBef>
              <a:spcPct val="0"/>
            </a:spcBef>
            <a:spcAft>
              <a:spcPct val="35000"/>
            </a:spcAft>
          </a:pPr>
          <a:r>
            <a:rPr lang="en-US" sz="3600" kern="1200" baseline="0" dirty="0" smtClean="0"/>
            <a:t>(student-friendly language)</a:t>
          </a:r>
          <a:endParaRPr lang="en-US" sz="3600" kern="1200" dirty="0"/>
        </a:p>
      </dsp:txBody>
      <dsp:txXfrm>
        <a:off x="70575" y="68581"/>
        <a:ext cx="8266248" cy="2168729"/>
      </dsp:txXfrm>
    </dsp:sp>
    <dsp:sp modelId="{9E288106-35C8-4CDB-952A-58823D653805}">
      <dsp:nvSpPr>
        <dsp:cNvPr id="0" name=""/>
        <dsp:cNvSpPr/>
      </dsp:nvSpPr>
      <dsp:spPr>
        <a:xfrm>
          <a:off x="3103" y="2529154"/>
          <a:ext cx="4031282" cy="2303673"/>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baseline="0" smtClean="0"/>
            <a:t>Focused?</a:t>
          </a:r>
          <a:endParaRPr lang="en-US" sz="4800" kern="1200"/>
        </a:p>
      </dsp:txBody>
      <dsp:txXfrm>
        <a:off x="70575" y="2596626"/>
        <a:ext cx="3896338" cy="2168729"/>
      </dsp:txXfrm>
    </dsp:sp>
    <dsp:sp modelId="{A716102C-0136-4D3E-AC48-DDDB74214111}">
      <dsp:nvSpPr>
        <dsp:cNvPr id="0" name=""/>
        <dsp:cNvSpPr/>
      </dsp:nvSpPr>
      <dsp:spPr>
        <a:xfrm>
          <a:off x="4373013" y="2529154"/>
          <a:ext cx="4031282" cy="2303673"/>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baseline="0" smtClean="0"/>
            <a:t>Appropriate?</a:t>
          </a:r>
          <a:endParaRPr lang="en-US" sz="4800" kern="1200"/>
        </a:p>
      </dsp:txBody>
      <dsp:txXfrm>
        <a:off x="4440485" y="2596626"/>
        <a:ext cx="3896338" cy="216872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B5AC2-6995-47ED-9C17-BB79F794AF13}">
      <dsp:nvSpPr>
        <dsp:cNvPr id="0" name=""/>
        <dsp:cNvSpPr/>
      </dsp:nvSpPr>
      <dsp:spPr>
        <a:xfrm rot="5400000">
          <a:off x="4857406" y="-1615520"/>
          <a:ext cx="1719922" cy="5381051"/>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baseline="0" dirty="0" smtClean="0"/>
            <a:t>I can make good inferences. This means I can make a </a:t>
          </a:r>
          <a:r>
            <a:rPr lang="en-US" sz="2700" kern="1200" baseline="0" dirty="0" smtClean="0"/>
            <a:t>really good guess </a:t>
          </a:r>
          <a:r>
            <a:rPr lang="en-US" sz="2700" kern="1200" baseline="0" dirty="0" smtClean="0"/>
            <a:t>based on </a:t>
          </a:r>
          <a:r>
            <a:rPr lang="en-US" sz="2700" kern="1200" baseline="0" dirty="0" smtClean="0"/>
            <a:t>clues from what I read. </a:t>
          </a:r>
          <a:endParaRPr lang="en-US" sz="2700" kern="1200" dirty="0"/>
        </a:p>
      </dsp:txBody>
      <dsp:txXfrm rot="-5400000">
        <a:off x="3026842" y="299004"/>
        <a:ext cx="5297091" cy="1552002"/>
      </dsp:txXfrm>
    </dsp:sp>
    <dsp:sp modelId="{CF367FE9-C30C-4E25-BD19-256271927EF7}">
      <dsp:nvSpPr>
        <dsp:cNvPr id="0" name=""/>
        <dsp:cNvSpPr/>
      </dsp:nvSpPr>
      <dsp:spPr>
        <a:xfrm>
          <a:off x="0" y="53"/>
          <a:ext cx="3026841" cy="21499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kern="1200" baseline="0" smtClean="0"/>
            <a:t>Inferencing at 2</a:t>
          </a:r>
          <a:r>
            <a:rPr lang="en-US" sz="3900" kern="1200" baseline="30000" smtClean="0"/>
            <a:t>nd</a:t>
          </a:r>
          <a:r>
            <a:rPr lang="en-US" sz="3900" kern="1200" baseline="0" smtClean="0"/>
            <a:t> grade</a:t>
          </a:r>
          <a:endParaRPr lang="en-US" sz="3900" kern="1200"/>
        </a:p>
      </dsp:txBody>
      <dsp:txXfrm>
        <a:off x="104950" y="105003"/>
        <a:ext cx="2816941" cy="1940002"/>
      </dsp:txXfrm>
    </dsp:sp>
    <dsp:sp modelId="{F23E9827-A4E9-4860-A341-70D7CF108957}">
      <dsp:nvSpPr>
        <dsp:cNvPr id="0" name=""/>
        <dsp:cNvSpPr/>
      </dsp:nvSpPr>
      <dsp:spPr>
        <a:xfrm rot="5400000">
          <a:off x="4857406" y="641877"/>
          <a:ext cx="1719922" cy="5381051"/>
        </a:xfrm>
        <a:prstGeom prst="round2SameRect">
          <a:avLst/>
        </a:prstGeom>
        <a:solidFill>
          <a:schemeClr val="accent2">
            <a:tint val="40000"/>
            <a:alpha val="90000"/>
            <a:hueOff val="812560"/>
            <a:satOff val="-25737"/>
            <a:lumOff val="-1413"/>
            <a:alphaOff val="0"/>
          </a:schemeClr>
        </a:solidFill>
        <a:ln w="19050" cap="flat" cmpd="sng" algn="ctr">
          <a:solidFill>
            <a:schemeClr val="accent2">
              <a:tint val="40000"/>
              <a:alpha val="90000"/>
              <a:hueOff val="812560"/>
              <a:satOff val="-25737"/>
              <a:lumOff val="-1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baseline="0" dirty="0" smtClean="0"/>
            <a:t>I can make </a:t>
          </a:r>
          <a:r>
            <a:rPr lang="en-US" sz="2700" kern="1200" baseline="0" dirty="0" smtClean="0"/>
            <a:t>solid </a:t>
          </a:r>
          <a:r>
            <a:rPr lang="en-US" sz="2700" kern="1200" baseline="0" dirty="0" smtClean="0"/>
            <a:t>inferences. This means I can use information from what I read to draw a reasonable conclusion.</a:t>
          </a:r>
          <a:endParaRPr lang="en-US" sz="2700" kern="1200" dirty="0"/>
        </a:p>
      </dsp:txBody>
      <dsp:txXfrm rot="-5400000">
        <a:off x="3026842" y="2556401"/>
        <a:ext cx="5297091" cy="1552002"/>
      </dsp:txXfrm>
    </dsp:sp>
    <dsp:sp modelId="{6D2AC1FB-9D2F-4F8B-B007-A5B1C2454AA7}">
      <dsp:nvSpPr>
        <dsp:cNvPr id="0" name=""/>
        <dsp:cNvSpPr/>
      </dsp:nvSpPr>
      <dsp:spPr>
        <a:xfrm>
          <a:off x="0" y="2257451"/>
          <a:ext cx="3026841" cy="2149902"/>
        </a:xfrm>
        <a:prstGeom prst="roundRect">
          <a:avLst/>
        </a:prstGeom>
        <a:solidFill>
          <a:schemeClr val="accent2">
            <a:hueOff val="521907"/>
            <a:satOff val="-33616"/>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kern="1200" baseline="0" smtClean="0"/>
            <a:t>Inferencing at 7</a:t>
          </a:r>
          <a:r>
            <a:rPr lang="en-US" sz="3900" kern="1200" baseline="30000" smtClean="0"/>
            <a:t>th</a:t>
          </a:r>
          <a:r>
            <a:rPr lang="en-US" sz="3900" kern="1200" baseline="0" smtClean="0"/>
            <a:t> grade</a:t>
          </a:r>
          <a:endParaRPr lang="en-US" sz="3900" kern="1200"/>
        </a:p>
      </dsp:txBody>
      <dsp:txXfrm>
        <a:off x="104950" y="2362401"/>
        <a:ext cx="2816941" cy="194000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B83AC-6E11-4F28-A944-ED039F0DA8B8}">
      <dsp:nvSpPr>
        <dsp:cNvPr id="0" name=""/>
        <dsp:cNvSpPr/>
      </dsp:nvSpPr>
      <dsp:spPr>
        <a:xfrm rot="5400000">
          <a:off x="-327295" y="329812"/>
          <a:ext cx="2181969" cy="1527378"/>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Standard</a:t>
          </a:r>
          <a:endParaRPr lang="en-US" sz="2200" kern="1200" dirty="0"/>
        </a:p>
      </dsp:txBody>
      <dsp:txXfrm rot="-5400000">
        <a:off x="1" y="766205"/>
        <a:ext cx="1527378" cy="654591"/>
      </dsp:txXfrm>
    </dsp:sp>
    <dsp:sp modelId="{22E29C70-863E-407A-87EB-E8C0EB4C3F84}">
      <dsp:nvSpPr>
        <dsp:cNvPr id="0" name=""/>
        <dsp:cNvSpPr/>
      </dsp:nvSpPr>
      <dsp:spPr>
        <a:xfrm rot="5400000">
          <a:off x="3178749" y="-1648853"/>
          <a:ext cx="1418279" cy="4721021"/>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smtClean="0"/>
            <a:t>Inferencing</a:t>
          </a:r>
          <a:endParaRPr lang="en-US" sz="3100" kern="1200" dirty="0"/>
        </a:p>
      </dsp:txBody>
      <dsp:txXfrm rot="-5400000">
        <a:off x="1527379" y="71752"/>
        <a:ext cx="4651786" cy="1279809"/>
      </dsp:txXfrm>
    </dsp:sp>
    <dsp:sp modelId="{20671D19-37FD-4756-A698-232402FD9875}">
      <dsp:nvSpPr>
        <dsp:cNvPr id="0" name=""/>
        <dsp:cNvSpPr/>
      </dsp:nvSpPr>
      <dsp:spPr>
        <a:xfrm rot="5400000">
          <a:off x="-327295" y="2322410"/>
          <a:ext cx="2181969" cy="1527378"/>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Learning Target</a:t>
          </a:r>
          <a:endParaRPr lang="en-US" sz="2200" kern="1200" dirty="0"/>
        </a:p>
      </dsp:txBody>
      <dsp:txXfrm rot="-5400000">
        <a:off x="1" y="2758803"/>
        <a:ext cx="1527378" cy="654591"/>
      </dsp:txXfrm>
    </dsp:sp>
    <dsp:sp modelId="{CA461529-2A67-4932-BEFB-E381C26A4783}">
      <dsp:nvSpPr>
        <dsp:cNvPr id="0" name=""/>
        <dsp:cNvSpPr/>
      </dsp:nvSpPr>
      <dsp:spPr>
        <a:xfrm rot="5400000">
          <a:off x="3178749" y="343744"/>
          <a:ext cx="1418279" cy="4721021"/>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Draw reasonable conclusions based on information in a text</a:t>
          </a:r>
          <a:endParaRPr lang="en-US" sz="3100" kern="1200" dirty="0"/>
        </a:p>
      </dsp:txBody>
      <dsp:txXfrm rot="-5400000">
        <a:off x="1527379" y="2064350"/>
        <a:ext cx="4651786" cy="1279809"/>
      </dsp:txXfrm>
    </dsp:sp>
    <dsp:sp modelId="{8AE03A47-B8C3-42C9-A7C7-A2B4011FAB2B}">
      <dsp:nvSpPr>
        <dsp:cNvPr id="0" name=""/>
        <dsp:cNvSpPr/>
      </dsp:nvSpPr>
      <dsp:spPr>
        <a:xfrm rot="5400000">
          <a:off x="-327295" y="4315008"/>
          <a:ext cx="2181969" cy="1527378"/>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Assessment</a:t>
          </a:r>
          <a:endParaRPr lang="en-US" sz="2200" kern="1200" dirty="0"/>
        </a:p>
      </dsp:txBody>
      <dsp:txXfrm rot="-5400000">
        <a:off x="1" y="4751401"/>
        <a:ext cx="1527378" cy="654591"/>
      </dsp:txXfrm>
    </dsp:sp>
    <dsp:sp modelId="{2C1412FF-C2C7-446A-BD3A-31AC1A3C2936}">
      <dsp:nvSpPr>
        <dsp:cNvPr id="0" name=""/>
        <dsp:cNvSpPr/>
      </dsp:nvSpPr>
      <dsp:spPr>
        <a:xfrm rot="5400000">
          <a:off x="3178749" y="2336342"/>
          <a:ext cx="1418279" cy="4721021"/>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Reading Passage w/ Constructed Response</a:t>
          </a:r>
          <a:endParaRPr lang="en-US" sz="3100" kern="1200" dirty="0"/>
        </a:p>
      </dsp:txBody>
      <dsp:txXfrm rot="-5400000">
        <a:off x="1527379" y="4056948"/>
        <a:ext cx="4651786" cy="1279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5D41A-87ED-4028-9229-D8D0A2970E6A}">
      <dsp:nvSpPr>
        <dsp:cNvPr id="0" name=""/>
        <dsp:cNvSpPr/>
      </dsp:nvSpPr>
      <dsp:spPr>
        <a:xfrm>
          <a:off x="295349" y="2291"/>
          <a:ext cx="5581501" cy="13781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n-US" sz="4600" kern="1200" dirty="0" smtClean="0"/>
            <a:t>Assessment Creation</a:t>
          </a:r>
          <a:endParaRPr lang="en-US" sz="4600" kern="1200" dirty="0"/>
        </a:p>
      </dsp:txBody>
      <dsp:txXfrm>
        <a:off x="335714" y="42656"/>
        <a:ext cx="5500771" cy="1297418"/>
      </dsp:txXfrm>
    </dsp:sp>
    <dsp:sp modelId="{8E20580A-5628-4705-BDCC-18561D1BA84B}">
      <dsp:nvSpPr>
        <dsp:cNvPr id="0" name=""/>
        <dsp:cNvSpPr/>
      </dsp:nvSpPr>
      <dsp:spPr>
        <a:xfrm>
          <a:off x="295349" y="1628507"/>
          <a:ext cx="1378148" cy="1378148"/>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C8FD3F-6098-4255-A285-A360B1C8BCA1}">
      <dsp:nvSpPr>
        <dsp:cNvPr id="0" name=""/>
        <dsp:cNvSpPr/>
      </dsp:nvSpPr>
      <dsp:spPr>
        <a:xfrm>
          <a:off x="1756186" y="1628507"/>
          <a:ext cx="4120663" cy="1378148"/>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Agree on the Standards</a:t>
          </a:r>
          <a:endParaRPr lang="en-US" sz="3000" kern="1200" dirty="0"/>
        </a:p>
      </dsp:txBody>
      <dsp:txXfrm>
        <a:off x="1823474" y="1695795"/>
        <a:ext cx="3986087" cy="1243572"/>
      </dsp:txXfrm>
    </dsp:sp>
    <dsp:sp modelId="{619E1FFB-E0EF-417D-BFB0-D5AA8E69C53F}">
      <dsp:nvSpPr>
        <dsp:cNvPr id="0" name=""/>
        <dsp:cNvSpPr/>
      </dsp:nvSpPr>
      <dsp:spPr>
        <a:xfrm>
          <a:off x="295349" y="3172033"/>
          <a:ext cx="1378148" cy="1378148"/>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DF9B2-2499-441E-B002-22D098E95800}">
      <dsp:nvSpPr>
        <dsp:cNvPr id="0" name=""/>
        <dsp:cNvSpPr/>
      </dsp:nvSpPr>
      <dsp:spPr>
        <a:xfrm>
          <a:off x="1756186" y="3172033"/>
          <a:ext cx="4120663" cy="1378148"/>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Define </a:t>
          </a:r>
          <a:r>
            <a:rPr lang="en-US" sz="3000" kern="1200" dirty="0" smtClean="0"/>
            <a:t>what will be assessed</a:t>
          </a:r>
          <a:endParaRPr lang="en-US" sz="3000" kern="1200" dirty="0"/>
        </a:p>
      </dsp:txBody>
      <dsp:txXfrm>
        <a:off x="1823474" y="3239321"/>
        <a:ext cx="3986087" cy="1243572"/>
      </dsp:txXfrm>
    </dsp:sp>
    <dsp:sp modelId="{3B83BE49-7879-49EF-BFA5-471ACA992013}">
      <dsp:nvSpPr>
        <dsp:cNvPr id="0" name=""/>
        <dsp:cNvSpPr/>
      </dsp:nvSpPr>
      <dsp:spPr>
        <a:xfrm>
          <a:off x="295349" y="4715559"/>
          <a:ext cx="1378148" cy="1378148"/>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B9811-4432-48B9-A465-2CE7C8B1FBF0}">
      <dsp:nvSpPr>
        <dsp:cNvPr id="0" name=""/>
        <dsp:cNvSpPr/>
      </dsp:nvSpPr>
      <dsp:spPr>
        <a:xfrm>
          <a:off x="1756186" y="4715559"/>
          <a:ext cx="4120663" cy="1378148"/>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Develop appropriate assessment items</a:t>
          </a:r>
          <a:endParaRPr lang="en-US" sz="3000" kern="1200" dirty="0"/>
        </a:p>
      </dsp:txBody>
      <dsp:txXfrm>
        <a:off x="1823474" y="4782847"/>
        <a:ext cx="3986087" cy="124357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95CD4-65AC-4D87-A785-94B0CEAC036D}">
      <dsp:nvSpPr>
        <dsp:cNvPr id="0" name=""/>
        <dsp:cNvSpPr/>
      </dsp:nvSpPr>
      <dsp:spPr>
        <a:xfrm>
          <a:off x="1358" y="2491042"/>
          <a:ext cx="8405175" cy="226512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rtl="0">
            <a:lnSpc>
              <a:spcPct val="90000"/>
            </a:lnSpc>
            <a:spcBef>
              <a:spcPct val="0"/>
            </a:spcBef>
            <a:spcAft>
              <a:spcPct val="35000"/>
            </a:spcAft>
          </a:pPr>
          <a:r>
            <a:rPr lang="en-US" sz="6300" kern="1200" baseline="0" dirty="0" smtClean="0"/>
            <a:t>Identify the type of learning target</a:t>
          </a:r>
          <a:endParaRPr lang="en-US" sz="6300" kern="1200" dirty="0"/>
        </a:p>
      </dsp:txBody>
      <dsp:txXfrm>
        <a:off x="67701" y="2557385"/>
        <a:ext cx="8272489" cy="2132441"/>
      </dsp:txXfrm>
    </dsp:sp>
    <dsp:sp modelId="{6BFBD3D4-F2F5-4C15-9DA1-2DD000A7AEB9}">
      <dsp:nvSpPr>
        <dsp:cNvPr id="0" name=""/>
        <dsp:cNvSpPr/>
      </dsp:nvSpPr>
      <dsp:spPr>
        <a:xfrm>
          <a:off x="1358" y="1759"/>
          <a:ext cx="1976758" cy="2265127"/>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baseline="0" dirty="0" smtClean="0"/>
            <a:t>Knowledge</a:t>
          </a:r>
          <a:endParaRPr lang="en-US" sz="2700" kern="1200" dirty="0"/>
        </a:p>
      </dsp:txBody>
      <dsp:txXfrm>
        <a:off x="59255" y="59656"/>
        <a:ext cx="1860964" cy="2149333"/>
      </dsp:txXfrm>
    </dsp:sp>
    <dsp:sp modelId="{96A21DF2-4164-42AB-A560-820D17EA1B0B}">
      <dsp:nvSpPr>
        <dsp:cNvPr id="0" name=""/>
        <dsp:cNvSpPr/>
      </dsp:nvSpPr>
      <dsp:spPr>
        <a:xfrm>
          <a:off x="2144164" y="1759"/>
          <a:ext cx="1976758" cy="2265127"/>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baseline="0" dirty="0" smtClean="0"/>
            <a:t>Reasoning</a:t>
          </a:r>
          <a:endParaRPr lang="en-US" sz="2700" kern="1200" dirty="0"/>
        </a:p>
      </dsp:txBody>
      <dsp:txXfrm>
        <a:off x="2202061" y="59656"/>
        <a:ext cx="1860964" cy="2149333"/>
      </dsp:txXfrm>
    </dsp:sp>
    <dsp:sp modelId="{B24A7F24-9A24-4490-AF04-CF2A9A95B4E3}">
      <dsp:nvSpPr>
        <dsp:cNvPr id="0" name=""/>
        <dsp:cNvSpPr/>
      </dsp:nvSpPr>
      <dsp:spPr>
        <a:xfrm>
          <a:off x="4286970" y="1759"/>
          <a:ext cx="1976758" cy="2265127"/>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baseline="0" dirty="0" smtClean="0"/>
            <a:t>Skill</a:t>
          </a:r>
          <a:endParaRPr lang="en-US" sz="2700" kern="1200" dirty="0"/>
        </a:p>
      </dsp:txBody>
      <dsp:txXfrm>
        <a:off x="4344867" y="59656"/>
        <a:ext cx="1860964" cy="2149333"/>
      </dsp:txXfrm>
    </dsp:sp>
    <dsp:sp modelId="{FB769A45-AD72-4ABC-91F0-B6C9F54D8441}">
      <dsp:nvSpPr>
        <dsp:cNvPr id="0" name=""/>
        <dsp:cNvSpPr/>
      </dsp:nvSpPr>
      <dsp:spPr>
        <a:xfrm>
          <a:off x="6429776" y="1759"/>
          <a:ext cx="1976758" cy="2265127"/>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Product</a:t>
          </a:r>
          <a:endParaRPr lang="en-US" sz="2700" kern="1200" dirty="0"/>
        </a:p>
      </dsp:txBody>
      <dsp:txXfrm>
        <a:off x="6487673" y="59656"/>
        <a:ext cx="1860964" cy="214933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B3EAA-3DF5-42DD-9596-82A95CB62F36}">
      <dsp:nvSpPr>
        <dsp:cNvPr id="0" name=""/>
        <dsp:cNvSpPr/>
      </dsp:nvSpPr>
      <dsp:spPr>
        <a:xfrm rot="5400000">
          <a:off x="3081557" y="-499832"/>
          <a:ext cx="2438340" cy="4047744"/>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Make a desk</a:t>
          </a:r>
          <a:endParaRPr lang="en-US" sz="2800" kern="1200" dirty="0"/>
        </a:p>
      </dsp:txBody>
      <dsp:txXfrm rot="-5400000">
        <a:off x="2276855" y="423900"/>
        <a:ext cx="3928714" cy="2200280"/>
      </dsp:txXfrm>
    </dsp:sp>
    <dsp:sp modelId="{7650D05D-4D88-4C6A-AC35-D9302872031F}">
      <dsp:nvSpPr>
        <dsp:cNvPr id="0" name=""/>
        <dsp:cNvSpPr/>
      </dsp:nvSpPr>
      <dsp:spPr>
        <a:xfrm>
          <a:off x="0" y="76"/>
          <a:ext cx="2276856" cy="3047925"/>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r>
            <a:rPr lang="en-US" sz="4800" kern="1200" dirty="0" smtClean="0"/>
            <a:t>Task?</a:t>
          </a:r>
        </a:p>
        <a:p>
          <a:pPr lvl="0" algn="l" defTabSz="1022350">
            <a:lnSpc>
              <a:spcPct val="90000"/>
            </a:lnSpc>
            <a:spcBef>
              <a:spcPct val="0"/>
            </a:spcBef>
            <a:spcAft>
              <a:spcPct val="35000"/>
            </a:spcAft>
          </a:pPr>
          <a:endParaRPr lang="en-US" sz="2300" kern="1200" dirty="0" smtClean="0"/>
        </a:p>
        <a:p>
          <a:pPr lvl="0" algn="l" defTabSz="1022350">
            <a:lnSpc>
              <a:spcPct val="90000"/>
            </a:lnSpc>
            <a:spcBef>
              <a:spcPct val="0"/>
            </a:spcBef>
            <a:spcAft>
              <a:spcPct val="35000"/>
            </a:spcAft>
          </a:pPr>
          <a:endParaRPr lang="en-US" sz="2300" kern="1200" dirty="0"/>
        </a:p>
      </dsp:txBody>
      <dsp:txXfrm>
        <a:off x="111147" y="111223"/>
        <a:ext cx="2054562" cy="2825631"/>
      </dsp:txXfrm>
    </dsp:sp>
    <dsp:sp modelId="{6119F7B6-F9A4-4C4D-ACF4-9F0453B1723B}">
      <dsp:nvSpPr>
        <dsp:cNvPr id="0" name=""/>
        <dsp:cNvSpPr/>
      </dsp:nvSpPr>
      <dsp:spPr>
        <a:xfrm rot="5400000">
          <a:off x="3081557" y="2700488"/>
          <a:ext cx="2438340" cy="4047744"/>
        </a:xfrm>
        <a:prstGeom prst="round2Same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smtClean="0"/>
            <a:t>Skillful use of machinery</a:t>
          </a:r>
          <a:endParaRPr lang="en-US" sz="2800" kern="1200"/>
        </a:p>
        <a:p>
          <a:pPr marL="285750" lvl="1" indent="-285750" algn="l" defTabSz="1244600">
            <a:lnSpc>
              <a:spcPct val="90000"/>
            </a:lnSpc>
            <a:spcBef>
              <a:spcPct val="0"/>
            </a:spcBef>
            <a:spcAft>
              <a:spcPct val="15000"/>
            </a:spcAft>
            <a:buChar char="••"/>
          </a:pPr>
          <a:r>
            <a:rPr lang="en-US" sz="2800" kern="1200" smtClean="0"/>
            <a:t>Joining pieces of wood</a:t>
          </a:r>
          <a:endParaRPr lang="en-US" sz="2800" kern="1200" dirty="0" smtClean="0"/>
        </a:p>
        <a:p>
          <a:pPr marL="285750" lvl="1" indent="-285750" algn="l" defTabSz="1244600">
            <a:lnSpc>
              <a:spcPct val="90000"/>
            </a:lnSpc>
            <a:spcBef>
              <a:spcPct val="0"/>
            </a:spcBef>
            <a:spcAft>
              <a:spcPct val="15000"/>
            </a:spcAft>
            <a:buChar char="••"/>
          </a:pPr>
          <a:r>
            <a:rPr lang="en-US" sz="2800" kern="1200" smtClean="0"/>
            <a:t>Finishing wood surfaces</a:t>
          </a:r>
          <a:endParaRPr lang="en-US" sz="2800" kern="1200" dirty="0"/>
        </a:p>
      </dsp:txBody>
      <dsp:txXfrm rot="-5400000">
        <a:off x="2276855" y="3624220"/>
        <a:ext cx="3928714" cy="2200280"/>
      </dsp:txXfrm>
    </dsp:sp>
    <dsp:sp modelId="{59F79358-78FD-464F-8305-3E445AB811D4}">
      <dsp:nvSpPr>
        <dsp:cNvPr id="0" name=""/>
        <dsp:cNvSpPr/>
      </dsp:nvSpPr>
      <dsp:spPr>
        <a:xfrm>
          <a:off x="0" y="3200398"/>
          <a:ext cx="2276856" cy="3047925"/>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Target?</a:t>
          </a:r>
        </a:p>
        <a:p>
          <a:pPr lvl="0" algn="l" defTabSz="1911350">
            <a:lnSpc>
              <a:spcPct val="90000"/>
            </a:lnSpc>
            <a:spcBef>
              <a:spcPct val="0"/>
            </a:spcBef>
            <a:spcAft>
              <a:spcPct val="35000"/>
            </a:spcAft>
          </a:pPr>
          <a:endParaRPr lang="en-US" sz="4300" kern="1200" dirty="0" smtClean="0"/>
        </a:p>
      </dsp:txBody>
      <dsp:txXfrm>
        <a:off x="111147" y="3311545"/>
        <a:ext cx="2054562" cy="282563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B3EAA-3DF5-42DD-9596-82A95CB62F36}">
      <dsp:nvSpPr>
        <dsp:cNvPr id="0" name=""/>
        <dsp:cNvSpPr/>
      </dsp:nvSpPr>
      <dsp:spPr>
        <a:xfrm rot="5400000">
          <a:off x="3081557" y="-499832"/>
          <a:ext cx="2438340" cy="4047744"/>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28600" tIns="114300" rIns="228600" bIns="114300" numCol="1" spcCol="1270" anchor="ctr" anchorCtr="0">
          <a:noAutofit/>
        </a:bodyPr>
        <a:lstStyle/>
        <a:p>
          <a:pPr marL="285750" lvl="1" indent="-285750" algn="l" defTabSz="2667000">
            <a:lnSpc>
              <a:spcPct val="90000"/>
            </a:lnSpc>
            <a:spcBef>
              <a:spcPct val="0"/>
            </a:spcBef>
            <a:spcAft>
              <a:spcPct val="15000"/>
            </a:spcAft>
            <a:buChar char="••"/>
          </a:pPr>
          <a:r>
            <a:rPr lang="en-US" sz="6000" kern="1200" dirty="0" smtClean="0"/>
            <a:t>Write a lab report</a:t>
          </a:r>
          <a:endParaRPr lang="en-US" sz="6000" kern="1200" dirty="0"/>
        </a:p>
      </dsp:txBody>
      <dsp:txXfrm rot="-5400000">
        <a:off x="2276855" y="423900"/>
        <a:ext cx="3928714" cy="2200280"/>
      </dsp:txXfrm>
    </dsp:sp>
    <dsp:sp modelId="{7650D05D-4D88-4C6A-AC35-D9302872031F}">
      <dsp:nvSpPr>
        <dsp:cNvPr id="0" name=""/>
        <dsp:cNvSpPr/>
      </dsp:nvSpPr>
      <dsp:spPr>
        <a:xfrm>
          <a:off x="0" y="76"/>
          <a:ext cx="2276856" cy="3047925"/>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r>
            <a:rPr lang="en-US" sz="4800" kern="1200" dirty="0" smtClean="0"/>
            <a:t>Task?</a:t>
          </a:r>
        </a:p>
        <a:p>
          <a:pPr lvl="0" algn="l" defTabSz="1022350">
            <a:lnSpc>
              <a:spcPct val="90000"/>
            </a:lnSpc>
            <a:spcBef>
              <a:spcPct val="0"/>
            </a:spcBef>
            <a:spcAft>
              <a:spcPct val="35000"/>
            </a:spcAft>
          </a:pPr>
          <a:endParaRPr lang="en-US" sz="2300" kern="1200" dirty="0" smtClean="0"/>
        </a:p>
        <a:p>
          <a:pPr lvl="0" algn="l" defTabSz="1022350">
            <a:lnSpc>
              <a:spcPct val="90000"/>
            </a:lnSpc>
            <a:spcBef>
              <a:spcPct val="0"/>
            </a:spcBef>
            <a:spcAft>
              <a:spcPct val="35000"/>
            </a:spcAft>
          </a:pPr>
          <a:endParaRPr lang="en-US" sz="2300" kern="1200" dirty="0"/>
        </a:p>
      </dsp:txBody>
      <dsp:txXfrm>
        <a:off x="111147" y="111223"/>
        <a:ext cx="2054562" cy="2825631"/>
      </dsp:txXfrm>
    </dsp:sp>
    <dsp:sp modelId="{6119F7B6-F9A4-4C4D-ACF4-9F0453B1723B}">
      <dsp:nvSpPr>
        <dsp:cNvPr id="0" name=""/>
        <dsp:cNvSpPr/>
      </dsp:nvSpPr>
      <dsp:spPr>
        <a:xfrm rot="5400000">
          <a:off x="3081557" y="2700488"/>
          <a:ext cx="2438340" cy="4047744"/>
        </a:xfrm>
        <a:prstGeom prst="round2Same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28600" tIns="114300" rIns="228600" bIns="114300" numCol="1" spcCol="1270" anchor="ctr" anchorCtr="0">
          <a:noAutofit/>
        </a:bodyPr>
        <a:lstStyle/>
        <a:p>
          <a:pPr marL="285750" lvl="1" indent="-285750" algn="l" defTabSz="2667000">
            <a:lnSpc>
              <a:spcPct val="90000"/>
            </a:lnSpc>
            <a:spcBef>
              <a:spcPct val="0"/>
            </a:spcBef>
            <a:spcAft>
              <a:spcPct val="15000"/>
            </a:spcAft>
            <a:buChar char="••"/>
          </a:pPr>
          <a:r>
            <a:rPr lang="en-US" sz="6000" kern="1200" dirty="0" smtClean="0"/>
            <a:t>Write a lab report</a:t>
          </a:r>
          <a:endParaRPr lang="en-US" sz="6000" kern="1200" dirty="0"/>
        </a:p>
      </dsp:txBody>
      <dsp:txXfrm rot="-5400000">
        <a:off x="2276855" y="3624220"/>
        <a:ext cx="3928714" cy="2200280"/>
      </dsp:txXfrm>
    </dsp:sp>
    <dsp:sp modelId="{59F79358-78FD-464F-8305-3E445AB811D4}">
      <dsp:nvSpPr>
        <dsp:cNvPr id="0" name=""/>
        <dsp:cNvSpPr/>
      </dsp:nvSpPr>
      <dsp:spPr>
        <a:xfrm>
          <a:off x="0" y="3200398"/>
          <a:ext cx="2276856" cy="3047925"/>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Target?</a:t>
          </a:r>
        </a:p>
        <a:p>
          <a:pPr lvl="0" algn="l" defTabSz="1911350">
            <a:lnSpc>
              <a:spcPct val="90000"/>
            </a:lnSpc>
            <a:spcBef>
              <a:spcPct val="0"/>
            </a:spcBef>
            <a:spcAft>
              <a:spcPct val="35000"/>
            </a:spcAft>
          </a:pPr>
          <a:endParaRPr lang="en-US" sz="4300" kern="1200" dirty="0" smtClean="0"/>
        </a:p>
      </dsp:txBody>
      <dsp:txXfrm>
        <a:off x="111147" y="3311545"/>
        <a:ext cx="2054562" cy="282563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375E-DB90-4141-B090-081FB48AA4BF}">
      <dsp:nvSpPr>
        <dsp:cNvPr id="0" name=""/>
        <dsp:cNvSpPr/>
      </dsp:nvSpPr>
      <dsp:spPr>
        <a:xfrm>
          <a:off x="687018" y="498835"/>
          <a:ext cx="5026763" cy="5026763"/>
        </a:xfrm>
        <a:prstGeom prst="circularArrow">
          <a:avLst>
            <a:gd name="adj1" fmla="val 5544"/>
            <a:gd name="adj2" fmla="val 330680"/>
            <a:gd name="adj3" fmla="val 13807057"/>
            <a:gd name="adj4" fmla="val 17367046"/>
            <a:gd name="adj5" fmla="val 5757"/>
          </a:avLst>
        </a:prstGeom>
        <a:solidFill>
          <a:schemeClr val="accent2">
            <a:tint val="40000"/>
            <a:hueOff val="0"/>
            <a:satOff val="0"/>
            <a:lumOff val="0"/>
            <a:alphaOff val="0"/>
          </a:schemeClr>
        </a:solidFill>
        <a:ln>
          <a:noFill/>
        </a:ln>
        <a:effectLst>
          <a:outerShdw blurRad="3175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9BFBB61B-592B-44CF-9614-7B54B8E9C7C6}">
      <dsp:nvSpPr>
        <dsp:cNvPr id="0" name=""/>
        <dsp:cNvSpPr/>
      </dsp:nvSpPr>
      <dsp:spPr>
        <a:xfrm>
          <a:off x="2039317" y="528545"/>
          <a:ext cx="2322165" cy="116108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What to Assess</a:t>
          </a:r>
          <a:endParaRPr lang="en-US" sz="2200" kern="1200" dirty="0"/>
        </a:p>
      </dsp:txBody>
      <dsp:txXfrm>
        <a:off x="2095996" y="585224"/>
        <a:ext cx="2208807" cy="1047724"/>
      </dsp:txXfrm>
    </dsp:sp>
    <dsp:sp modelId="{25771E30-BC8F-4A8A-8008-F98F5D46DB1F}">
      <dsp:nvSpPr>
        <dsp:cNvPr id="0" name=""/>
        <dsp:cNvSpPr/>
      </dsp:nvSpPr>
      <dsp:spPr>
        <a:xfrm>
          <a:off x="4078010" y="2009743"/>
          <a:ext cx="2322165" cy="1161082"/>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How to Assess</a:t>
          </a:r>
          <a:endParaRPr lang="en-US" sz="2200" kern="1200" dirty="0"/>
        </a:p>
      </dsp:txBody>
      <dsp:txXfrm>
        <a:off x="4134689" y="2066422"/>
        <a:ext cx="2208807" cy="1047724"/>
      </dsp:txXfrm>
    </dsp:sp>
    <dsp:sp modelId="{15DA5D90-0FA2-404B-8352-1DB9733D66FB}">
      <dsp:nvSpPr>
        <dsp:cNvPr id="0" name=""/>
        <dsp:cNvSpPr/>
      </dsp:nvSpPr>
      <dsp:spPr>
        <a:xfrm>
          <a:off x="3299299" y="4406371"/>
          <a:ext cx="2322165" cy="1161082"/>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Develop Assessment Plan</a:t>
          </a:r>
          <a:endParaRPr lang="en-US" sz="2200" kern="1200" dirty="0"/>
        </a:p>
      </dsp:txBody>
      <dsp:txXfrm>
        <a:off x="3355978" y="4463050"/>
        <a:ext cx="2208807" cy="1047724"/>
      </dsp:txXfrm>
    </dsp:sp>
    <dsp:sp modelId="{6B3B46CA-2208-4032-BE7C-DC08FB2B5356}">
      <dsp:nvSpPr>
        <dsp:cNvPr id="0" name=""/>
        <dsp:cNvSpPr/>
      </dsp:nvSpPr>
      <dsp:spPr>
        <a:xfrm>
          <a:off x="779335" y="4406371"/>
          <a:ext cx="2322165" cy="1161082"/>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Write the Assessment</a:t>
          </a:r>
          <a:endParaRPr lang="en-US" sz="2200" kern="1200" dirty="0"/>
        </a:p>
      </dsp:txBody>
      <dsp:txXfrm>
        <a:off x="836014" y="4463050"/>
        <a:ext cx="2208807" cy="1047724"/>
      </dsp:txXfrm>
    </dsp:sp>
    <dsp:sp modelId="{12BB3F4F-6102-4B15-AFBF-10BD2B400C8D}">
      <dsp:nvSpPr>
        <dsp:cNvPr id="0" name=""/>
        <dsp:cNvSpPr/>
      </dsp:nvSpPr>
      <dsp:spPr>
        <a:xfrm>
          <a:off x="623" y="2009743"/>
          <a:ext cx="2322165" cy="1161082"/>
        </a:xfrm>
        <a:prstGeom prst="roundRect">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Review the Assessment </a:t>
          </a:r>
          <a:endParaRPr lang="en-US" sz="2200" kern="1200" dirty="0"/>
        </a:p>
      </dsp:txBody>
      <dsp:txXfrm>
        <a:off x="57302" y="2066422"/>
        <a:ext cx="2208807" cy="104772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1EF94-65D0-4332-9776-E30E49368786}">
      <dsp:nvSpPr>
        <dsp:cNvPr id="0" name=""/>
        <dsp:cNvSpPr/>
      </dsp:nvSpPr>
      <dsp:spPr>
        <a:xfrm>
          <a:off x="192918" y="2418"/>
          <a:ext cx="6091163" cy="609116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2800350" rtl="0">
            <a:lnSpc>
              <a:spcPct val="90000"/>
            </a:lnSpc>
            <a:spcBef>
              <a:spcPct val="0"/>
            </a:spcBef>
            <a:spcAft>
              <a:spcPct val="35000"/>
            </a:spcAft>
          </a:pPr>
          <a:r>
            <a:rPr lang="en-US" sz="6300" kern="1200" baseline="0" smtClean="0"/>
            <a:t>How will I know students have learned?</a:t>
          </a:r>
          <a:endParaRPr lang="en-US" sz="6300" kern="1200"/>
        </a:p>
      </dsp:txBody>
      <dsp:txXfrm>
        <a:off x="1084948" y="894448"/>
        <a:ext cx="4307103" cy="430710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06A5B-ADA5-41B6-8B07-2F08CE1C3862}">
      <dsp:nvSpPr>
        <dsp:cNvPr id="0" name=""/>
        <dsp:cNvSpPr/>
      </dsp:nvSpPr>
      <dsp:spPr>
        <a:xfrm>
          <a:off x="0" y="0"/>
          <a:ext cx="6400800" cy="617219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rtl="0">
            <a:lnSpc>
              <a:spcPct val="90000"/>
            </a:lnSpc>
            <a:spcBef>
              <a:spcPct val="0"/>
            </a:spcBef>
            <a:spcAft>
              <a:spcPct val="35000"/>
            </a:spcAft>
          </a:pPr>
          <a:r>
            <a:rPr lang="en-US" sz="5000" kern="1200" dirty="0" smtClean="0"/>
            <a:t>A 3rd grade team wants to know how well students can tell time. </a:t>
          </a:r>
          <a:endParaRPr lang="en-US" sz="5000" kern="1200" dirty="0"/>
        </a:p>
      </dsp:txBody>
      <dsp:txXfrm>
        <a:off x="0" y="0"/>
        <a:ext cx="6400800" cy="3332987"/>
      </dsp:txXfrm>
    </dsp:sp>
    <dsp:sp modelId="{89F5AA7E-2882-42D0-86B6-D3D5A9C24A9C}">
      <dsp:nvSpPr>
        <dsp:cNvPr id="0" name=""/>
        <dsp:cNvSpPr/>
      </dsp:nvSpPr>
      <dsp:spPr>
        <a:xfrm>
          <a:off x="1562" y="3209543"/>
          <a:ext cx="278159" cy="2839212"/>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71120" rIns="398272" bIns="71120" numCol="1" spcCol="1270" anchor="ctr" anchorCtr="0">
          <a:noAutofit/>
        </a:bodyPr>
        <a:lstStyle/>
        <a:p>
          <a:pPr lvl="0" algn="l" defTabSz="2489200" rtl="0">
            <a:lnSpc>
              <a:spcPct val="90000"/>
            </a:lnSpc>
            <a:spcBef>
              <a:spcPct val="0"/>
            </a:spcBef>
            <a:spcAft>
              <a:spcPct val="35000"/>
            </a:spcAft>
          </a:pPr>
          <a:endParaRPr lang="en-US" sz="5600" kern="1200" dirty="0"/>
        </a:p>
      </dsp:txBody>
      <dsp:txXfrm>
        <a:off x="1562" y="3209543"/>
        <a:ext cx="278159" cy="2839212"/>
      </dsp:txXfrm>
    </dsp:sp>
    <dsp:sp modelId="{A3DD4CBA-8D31-4341-B86B-906AAF11CF0B}">
      <dsp:nvSpPr>
        <dsp:cNvPr id="0" name=""/>
        <dsp:cNvSpPr/>
      </dsp:nvSpPr>
      <dsp:spPr>
        <a:xfrm>
          <a:off x="279722" y="3209543"/>
          <a:ext cx="278159" cy="2839212"/>
        </a:xfrm>
        <a:prstGeom prst="rect">
          <a:avLst/>
        </a:prstGeom>
        <a:solidFill>
          <a:schemeClr val="accent4">
            <a:tint val="40000"/>
            <a:alpha val="90000"/>
            <a:hueOff val="339320"/>
            <a:satOff val="2850"/>
            <a:lumOff val="-75"/>
            <a:alphaOff val="0"/>
          </a:schemeClr>
        </a:solidFill>
        <a:ln w="19050" cap="flat" cmpd="sng" algn="ctr">
          <a:solidFill>
            <a:schemeClr val="accent4">
              <a:tint val="40000"/>
              <a:alpha val="90000"/>
              <a:hueOff val="339320"/>
              <a:satOff val="2850"/>
              <a:lumOff val="-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71120" rIns="398272" bIns="71120" numCol="1" spcCol="1270" anchor="ctr" anchorCtr="0">
          <a:noAutofit/>
        </a:bodyPr>
        <a:lstStyle/>
        <a:p>
          <a:pPr lvl="0" algn="l" defTabSz="2489200" rtl="0">
            <a:lnSpc>
              <a:spcPct val="90000"/>
            </a:lnSpc>
            <a:spcBef>
              <a:spcPct val="0"/>
            </a:spcBef>
            <a:spcAft>
              <a:spcPct val="35000"/>
            </a:spcAft>
          </a:pPr>
          <a:endParaRPr lang="en-US" sz="5600" kern="1200" dirty="0"/>
        </a:p>
      </dsp:txBody>
      <dsp:txXfrm>
        <a:off x="279722" y="3209543"/>
        <a:ext cx="278159" cy="2839212"/>
      </dsp:txXfrm>
    </dsp:sp>
    <dsp:sp modelId="{B8BFD94A-1D5C-4B3D-9F91-2A18836321AB}">
      <dsp:nvSpPr>
        <dsp:cNvPr id="0" name=""/>
        <dsp:cNvSpPr/>
      </dsp:nvSpPr>
      <dsp:spPr>
        <a:xfrm>
          <a:off x="557882" y="3209543"/>
          <a:ext cx="5563195" cy="2839212"/>
        </a:xfrm>
        <a:prstGeom prst="rect">
          <a:avLst/>
        </a:prstGeom>
        <a:solidFill>
          <a:schemeClr val="accent4">
            <a:tint val="40000"/>
            <a:alpha val="90000"/>
            <a:hueOff val="678641"/>
            <a:satOff val="5700"/>
            <a:lumOff val="-150"/>
            <a:alphaOff val="0"/>
          </a:schemeClr>
        </a:solidFill>
        <a:ln w="19050" cap="flat" cmpd="sng" algn="ctr">
          <a:solidFill>
            <a:schemeClr val="accent4">
              <a:tint val="40000"/>
              <a:alpha val="90000"/>
              <a:hueOff val="678641"/>
              <a:satOff val="5700"/>
              <a:lumOff val="-1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71120" rIns="398272" bIns="71120" numCol="1" spcCol="1270" anchor="ctr" anchorCtr="0">
          <a:noAutofit/>
        </a:bodyPr>
        <a:lstStyle/>
        <a:p>
          <a:pPr lvl="0" algn="ctr" defTabSz="2489200" rtl="0">
            <a:lnSpc>
              <a:spcPct val="90000"/>
            </a:lnSpc>
            <a:spcBef>
              <a:spcPct val="0"/>
            </a:spcBef>
            <a:spcAft>
              <a:spcPct val="35000"/>
            </a:spcAft>
          </a:pPr>
          <a:r>
            <a:rPr lang="en-US" sz="5600" kern="1200" smtClean="0"/>
            <a:t>How might they assess this knowledge?</a:t>
          </a:r>
          <a:endParaRPr lang="en-US" sz="5600" kern="1200" dirty="0"/>
        </a:p>
      </dsp:txBody>
      <dsp:txXfrm>
        <a:off x="557882" y="3209543"/>
        <a:ext cx="5563195" cy="2839212"/>
      </dsp:txXfrm>
    </dsp:sp>
    <dsp:sp modelId="{4432751A-DAA4-4D28-9331-8F0D817CF5A3}">
      <dsp:nvSpPr>
        <dsp:cNvPr id="0" name=""/>
        <dsp:cNvSpPr/>
      </dsp:nvSpPr>
      <dsp:spPr>
        <a:xfrm>
          <a:off x="6121077" y="3209543"/>
          <a:ext cx="278159" cy="2839212"/>
        </a:xfrm>
        <a:prstGeom prst="rect">
          <a:avLst/>
        </a:prstGeom>
        <a:solidFill>
          <a:schemeClr val="accent4">
            <a:tint val="40000"/>
            <a:alpha val="90000"/>
            <a:hueOff val="1017961"/>
            <a:satOff val="8550"/>
            <a:lumOff val="-225"/>
            <a:alphaOff val="0"/>
          </a:schemeClr>
        </a:solidFill>
        <a:ln w="19050" cap="flat" cmpd="sng" algn="ctr">
          <a:solidFill>
            <a:schemeClr val="accent4">
              <a:tint val="40000"/>
              <a:alpha val="90000"/>
              <a:hueOff val="1017961"/>
              <a:satOff val="8550"/>
              <a:lumOff val="-2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71120" rIns="398272" bIns="71120" numCol="1" spcCol="1270" anchor="ctr" anchorCtr="0">
          <a:noAutofit/>
        </a:bodyPr>
        <a:lstStyle/>
        <a:p>
          <a:pPr lvl="0" algn="l" defTabSz="2489200" rtl="0">
            <a:lnSpc>
              <a:spcPct val="90000"/>
            </a:lnSpc>
            <a:spcBef>
              <a:spcPct val="0"/>
            </a:spcBef>
            <a:spcAft>
              <a:spcPct val="35000"/>
            </a:spcAft>
          </a:pPr>
          <a:endParaRPr lang="en-US" sz="5600" kern="1200" dirty="0"/>
        </a:p>
      </dsp:txBody>
      <dsp:txXfrm>
        <a:off x="6121077" y="3209543"/>
        <a:ext cx="278159" cy="283921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2300" y="3403"/>
          <a:ext cx="6396199" cy="2147515"/>
        </a:xfrm>
        <a:prstGeom prst="roundRect">
          <a:avLst>
            <a:gd name="adj" fmla="val 10000"/>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dirty="0" smtClean="0"/>
            <a:t>Determine your assessment strategy</a:t>
          </a:r>
          <a:endParaRPr lang="en-US" sz="5200" kern="1200" dirty="0"/>
        </a:p>
      </dsp:txBody>
      <dsp:txXfrm>
        <a:off x="65199" y="66302"/>
        <a:ext cx="6270401" cy="2021717"/>
      </dsp:txXfrm>
    </dsp:sp>
    <dsp:sp modelId="{2A296EDD-C2DC-45B4-92E5-1E77167C04AE}">
      <dsp:nvSpPr>
        <dsp:cNvPr id="0" name=""/>
        <dsp:cNvSpPr/>
      </dsp:nvSpPr>
      <dsp:spPr>
        <a:xfrm>
          <a:off x="2300" y="2371446"/>
          <a:ext cx="2019002" cy="3797349"/>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Selected Response</a:t>
          </a:r>
        </a:p>
      </dsp:txBody>
      <dsp:txXfrm>
        <a:off x="61435" y="2430581"/>
        <a:ext cx="1900732" cy="3679079"/>
      </dsp:txXfrm>
    </dsp:sp>
    <dsp:sp modelId="{8CB834EA-6875-4F6F-867B-B11EEA32747B}">
      <dsp:nvSpPr>
        <dsp:cNvPr id="0" name=""/>
        <dsp:cNvSpPr/>
      </dsp:nvSpPr>
      <dsp:spPr>
        <a:xfrm>
          <a:off x="2190898" y="2371446"/>
          <a:ext cx="2019002" cy="3797349"/>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Constructed and extended written response</a:t>
          </a:r>
          <a:endParaRPr lang="en-US" sz="2400" kern="1200" dirty="0"/>
        </a:p>
      </dsp:txBody>
      <dsp:txXfrm>
        <a:off x="2250033" y="2430581"/>
        <a:ext cx="1900732" cy="3679079"/>
      </dsp:txXfrm>
    </dsp:sp>
    <dsp:sp modelId="{89CB924E-2F7A-452B-8F23-DB13A9687A65}">
      <dsp:nvSpPr>
        <dsp:cNvPr id="0" name=""/>
        <dsp:cNvSpPr/>
      </dsp:nvSpPr>
      <dsp:spPr>
        <a:xfrm>
          <a:off x="4379497" y="2371446"/>
          <a:ext cx="2019002" cy="3797349"/>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Performance assessment</a:t>
          </a:r>
          <a:endParaRPr lang="en-US" sz="2400" kern="1200" dirty="0"/>
        </a:p>
      </dsp:txBody>
      <dsp:txXfrm>
        <a:off x="4438632" y="2430581"/>
        <a:ext cx="1900732" cy="367907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2300" y="3403"/>
          <a:ext cx="6396199" cy="2147515"/>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rtl="0">
            <a:lnSpc>
              <a:spcPct val="90000"/>
            </a:lnSpc>
            <a:spcBef>
              <a:spcPct val="0"/>
            </a:spcBef>
            <a:spcAft>
              <a:spcPct val="35000"/>
            </a:spcAft>
          </a:pPr>
          <a:r>
            <a:rPr lang="en-US" sz="5100" kern="1200" dirty="0" smtClean="0"/>
            <a:t>Assessment Strategy Considerations</a:t>
          </a:r>
          <a:endParaRPr lang="en-US" sz="5100" kern="1200" dirty="0"/>
        </a:p>
      </dsp:txBody>
      <dsp:txXfrm>
        <a:off x="65199" y="66302"/>
        <a:ext cx="6270401" cy="2021717"/>
      </dsp:txXfrm>
    </dsp:sp>
    <dsp:sp modelId="{2A296EDD-C2DC-45B4-92E5-1E77167C04AE}">
      <dsp:nvSpPr>
        <dsp:cNvPr id="0" name=""/>
        <dsp:cNvSpPr/>
      </dsp:nvSpPr>
      <dsp:spPr>
        <a:xfrm>
          <a:off x="2300" y="2371446"/>
          <a:ext cx="2019002" cy="3797349"/>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Accurately measure the intended LT at the level of thinking it was taught?</a:t>
          </a:r>
        </a:p>
      </dsp:txBody>
      <dsp:txXfrm>
        <a:off x="61435" y="2430581"/>
        <a:ext cx="1900732" cy="3679079"/>
      </dsp:txXfrm>
    </dsp:sp>
    <dsp:sp modelId="{8CB834EA-6875-4F6F-867B-B11EEA32747B}">
      <dsp:nvSpPr>
        <dsp:cNvPr id="0" name=""/>
        <dsp:cNvSpPr/>
      </dsp:nvSpPr>
      <dsp:spPr>
        <a:xfrm>
          <a:off x="2190898" y="2371446"/>
          <a:ext cx="2019002" cy="3797349"/>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Provide timely turnaround?</a:t>
          </a:r>
          <a:endParaRPr lang="en-US" sz="2400" kern="1200" dirty="0"/>
        </a:p>
      </dsp:txBody>
      <dsp:txXfrm>
        <a:off x="2250033" y="2430581"/>
        <a:ext cx="1900732" cy="3679079"/>
      </dsp:txXfrm>
    </dsp:sp>
    <dsp:sp modelId="{89CB924E-2F7A-452B-8F23-DB13A9687A65}">
      <dsp:nvSpPr>
        <dsp:cNvPr id="0" name=""/>
        <dsp:cNvSpPr/>
      </dsp:nvSpPr>
      <dsp:spPr>
        <a:xfrm>
          <a:off x="4379497" y="2371446"/>
          <a:ext cx="2019002" cy="3797349"/>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Require a rubric? </a:t>
          </a:r>
          <a:endParaRPr lang="en-US" sz="3800" kern="1200" dirty="0"/>
        </a:p>
      </dsp:txBody>
      <dsp:txXfrm>
        <a:off x="4438632" y="2430581"/>
        <a:ext cx="1900732" cy="367907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375E-DB90-4141-B090-081FB48AA4BF}">
      <dsp:nvSpPr>
        <dsp:cNvPr id="0" name=""/>
        <dsp:cNvSpPr/>
      </dsp:nvSpPr>
      <dsp:spPr>
        <a:xfrm>
          <a:off x="687018" y="498835"/>
          <a:ext cx="5026763" cy="5026763"/>
        </a:xfrm>
        <a:prstGeom prst="circularArrow">
          <a:avLst>
            <a:gd name="adj1" fmla="val 5544"/>
            <a:gd name="adj2" fmla="val 330680"/>
            <a:gd name="adj3" fmla="val 13807057"/>
            <a:gd name="adj4" fmla="val 17367046"/>
            <a:gd name="adj5" fmla="val 5757"/>
          </a:avLst>
        </a:prstGeom>
        <a:solidFill>
          <a:schemeClr val="accent2">
            <a:tint val="40000"/>
            <a:hueOff val="0"/>
            <a:satOff val="0"/>
            <a:lumOff val="0"/>
            <a:alphaOff val="0"/>
          </a:schemeClr>
        </a:solidFill>
        <a:ln>
          <a:noFill/>
        </a:ln>
        <a:effectLst>
          <a:outerShdw blurRad="3175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9BFBB61B-592B-44CF-9614-7B54B8E9C7C6}">
      <dsp:nvSpPr>
        <dsp:cNvPr id="0" name=""/>
        <dsp:cNvSpPr/>
      </dsp:nvSpPr>
      <dsp:spPr>
        <a:xfrm>
          <a:off x="2039317" y="528545"/>
          <a:ext cx="2322165" cy="116108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What to Assess</a:t>
          </a:r>
          <a:endParaRPr lang="en-US" sz="2200" kern="1200" dirty="0"/>
        </a:p>
      </dsp:txBody>
      <dsp:txXfrm>
        <a:off x="2095996" y="585224"/>
        <a:ext cx="2208807" cy="1047724"/>
      </dsp:txXfrm>
    </dsp:sp>
    <dsp:sp modelId="{25771E30-BC8F-4A8A-8008-F98F5D46DB1F}">
      <dsp:nvSpPr>
        <dsp:cNvPr id="0" name=""/>
        <dsp:cNvSpPr/>
      </dsp:nvSpPr>
      <dsp:spPr>
        <a:xfrm>
          <a:off x="4078010" y="2009743"/>
          <a:ext cx="2322165" cy="1161082"/>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How to Assess</a:t>
          </a:r>
          <a:endParaRPr lang="en-US" sz="2200" kern="1200" dirty="0"/>
        </a:p>
      </dsp:txBody>
      <dsp:txXfrm>
        <a:off x="4134689" y="2066422"/>
        <a:ext cx="2208807" cy="1047724"/>
      </dsp:txXfrm>
    </dsp:sp>
    <dsp:sp modelId="{15DA5D90-0FA2-404B-8352-1DB9733D66FB}">
      <dsp:nvSpPr>
        <dsp:cNvPr id="0" name=""/>
        <dsp:cNvSpPr/>
      </dsp:nvSpPr>
      <dsp:spPr>
        <a:xfrm>
          <a:off x="3299299" y="4406371"/>
          <a:ext cx="2322165" cy="1161082"/>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Develop Assessment Plan</a:t>
          </a:r>
          <a:endParaRPr lang="en-US" sz="2200" kern="1200" dirty="0"/>
        </a:p>
      </dsp:txBody>
      <dsp:txXfrm>
        <a:off x="3355978" y="4463050"/>
        <a:ext cx="2208807" cy="1047724"/>
      </dsp:txXfrm>
    </dsp:sp>
    <dsp:sp modelId="{6B3B46CA-2208-4032-BE7C-DC08FB2B5356}">
      <dsp:nvSpPr>
        <dsp:cNvPr id="0" name=""/>
        <dsp:cNvSpPr/>
      </dsp:nvSpPr>
      <dsp:spPr>
        <a:xfrm>
          <a:off x="779335" y="4406371"/>
          <a:ext cx="2322165" cy="1161082"/>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Write the Assessment</a:t>
          </a:r>
          <a:endParaRPr lang="en-US" sz="2200" kern="1200" dirty="0"/>
        </a:p>
      </dsp:txBody>
      <dsp:txXfrm>
        <a:off x="836014" y="4463050"/>
        <a:ext cx="2208807" cy="1047724"/>
      </dsp:txXfrm>
    </dsp:sp>
    <dsp:sp modelId="{12BB3F4F-6102-4B15-AFBF-10BD2B400C8D}">
      <dsp:nvSpPr>
        <dsp:cNvPr id="0" name=""/>
        <dsp:cNvSpPr/>
      </dsp:nvSpPr>
      <dsp:spPr>
        <a:xfrm>
          <a:off x="623" y="2009743"/>
          <a:ext cx="2322165" cy="1161082"/>
        </a:xfrm>
        <a:prstGeom prst="roundRect">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Review the Assessment </a:t>
          </a:r>
          <a:endParaRPr lang="en-US" sz="2200" kern="1200" dirty="0"/>
        </a:p>
      </dsp:txBody>
      <dsp:txXfrm>
        <a:off x="57302" y="2066422"/>
        <a:ext cx="2208807" cy="104772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2362" y="3403"/>
          <a:ext cx="6396074" cy="2147515"/>
        </a:xfrm>
        <a:prstGeom prst="roundRect">
          <a:avLst>
            <a:gd name="adj" fmla="val 10000"/>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smtClean="0"/>
            <a:t>Design the Assessment</a:t>
          </a:r>
          <a:endParaRPr lang="en-US" sz="6000" kern="1200" dirty="0"/>
        </a:p>
      </dsp:txBody>
      <dsp:txXfrm>
        <a:off x="65261" y="66302"/>
        <a:ext cx="6270276" cy="2021717"/>
      </dsp:txXfrm>
    </dsp:sp>
    <dsp:sp modelId="{2A296EDD-C2DC-45B4-92E5-1E77167C04AE}">
      <dsp:nvSpPr>
        <dsp:cNvPr id="0" name=""/>
        <dsp:cNvSpPr/>
      </dsp:nvSpPr>
      <dsp:spPr>
        <a:xfrm>
          <a:off x="2362" y="2371446"/>
          <a:ext cx="3069133" cy="3797349"/>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Measure what you’ve taught (identified learning targets)</a:t>
          </a:r>
          <a:endParaRPr lang="en-US" sz="3600" kern="1200" dirty="0"/>
        </a:p>
      </dsp:txBody>
      <dsp:txXfrm>
        <a:off x="92254" y="2461338"/>
        <a:ext cx="2889349" cy="3617565"/>
      </dsp:txXfrm>
    </dsp:sp>
    <dsp:sp modelId="{8CB834EA-6875-4F6F-867B-B11EEA32747B}">
      <dsp:nvSpPr>
        <dsp:cNvPr id="0" name=""/>
        <dsp:cNvSpPr/>
      </dsp:nvSpPr>
      <dsp:spPr>
        <a:xfrm>
          <a:off x="3329303" y="2371446"/>
          <a:ext cx="3069133" cy="3797349"/>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Assess student learning at the cognitive level the information was taught</a:t>
          </a:r>
          <a:endParaRPr lang="en-US" sz="3600" kern="1200" dirty="0"/>
        </a:p>
      </dsp:txBody>
      <dsp:txXfrm>
        <a:off x="3419195" y="2461338"/>
        <a:ext cx="2889349" cy="3617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3B47A-21C5-4A3D-BD8B-85DA0F32EC82}">
      <dsp:nvSpPr>
        <dsp:cNvPr id="0" name=""/>
        <dsp:cNvSpPr/>
      </dsp:nvSpPr>
      <dsp:spPr>
        <a:xfrm>
          <a:off x="772" y="75120"/>
          <a:ext cx="3010979" cy="18065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Be present</a:t>
          </a:r>
          <a:endParaRPr lang="en-US" sz="3500" kern="1200" dirty="0"/>
        </a:p>
      </dsp:txBody>
      <dsp:txXfrm>
        <a:off x="772" y="75120"/>
        <a:ext cx="3010979" cy="1806587"/>
      </dsp:txXfrm>
    </dsp:sp>
    <dsp:sp modelId="{3490817D-D896-4A1A-A7BD-8701768DE5AF}">
      <dsp:nvSpPr>
        <dsp:cNvPr id="0" name=""/>
        <dsp:cNvSpPr/>
      </dsp:nvSpPr>
      <dsp:spPr>
        <a:xfrm>
          <a:off x="3312848" y="75120"/>
          <a:ext cx="3010979" cy="1806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Be willing to listen</a:t>
          </a:r>
          <a:endParaRPr lang="en-US" sz="3500" kern="1200" dirty="0"/>
        </a:p>
      </dsp:txBody>
      <dsp:txXfrm>
        <a:off x="3312848" y="75120"/>
        <a:ext cx="3010979" cy="1806587"/>
      </dsp:txXfrm>
    </dsp:sp>
    <dsp:sp modelId="{97DD0797-B852-4014-9910-EEFA0F6EB944}">
      <dsp:nvSpPr>
        <dsp:cNvPr id="0" name=""/>
        <dsp:cNvSpPr/>
      </dsp:nvSpPr>
      <dsp:spPr>
        <a:xfrm>
          <a:off x="772" y="2182806"/>
          <a:ext cx="3010979" cy="180658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Recognize that there will be differences</a:t>
          </a:r>
          <a:endParaRPr lang="en-US" sz="3500" kern="1200" dirty="0"/>
        </a:p>
      </dsp:txBody>
      <dsp:txXfrm>
        <a:off x="772" y="2182806"/>
        <a:ext cx="3010979" cy="1806587"/>
      </dsp:txXfrm>
    </dsp:sp>
    <dsp:sp modelId="{3FF6E7BE-8C6A-4AAC-B3EE-632854BBA710}">
      <dsp:nvSpPr>
        <dsp:cNvPr id="0" name=""/>
        <dsp:cNvSpPr/>
      </dsp:nvSpPr>
      <dsp:spPr>
        <a:xfrm>
          <a:off x="3312848" y="2182806"/>
          <a:ext cx="3010979" cy="180658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Collaborate, not dominate</a:t>
          </a:r>
          <a:endParaRPr lang="en-US" sz="3500" kern="1200" dirty="0"/>
        </a:p>
      </dsp:txBody>
      <dsp:txXfrm>
        <a:off x="3312848" y="2182806"/>
        <a:ext cx="3010979" cy="1806587"/>
      </dsp:txXfrm>
    </dsp:sp>
    <dsp:sp modelId="{7790B4D3-EBBD-4532-8DBC-488A0EA10158}">
      <dsp:nvSpPr>
        <dsp:cNvPr id="0" name=""/>
        <dsp:cNvSpPr/>
      </dsp:nvSpPr>
      <dsp:spPr>
        <a:xfrm>
          <a:off x="772" y="4290491"/>
          <a:ext cx="3010979" cy="180658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Stay positive!</a:t>
          </a:r>
          <a:endParaRPr lang="en-US" sz="3500" kern="1200" dirty="0"/>
        </a:p>
      </dsp:txBody>
      <dsp:txXfrm>
        <a:off x="772" y="4290491"/>
        <a:ext cx="3010979" cy="1806587"/>
      </dsp:txXfrm>
    </dsp:sp>
    <dsp:sp modelId="{280CB9CF-475C-4A98-A99C-536921B99B93}">
      <dsp:nvSpPr>
        <dsp:cNvPr id="0" name=""/>
        <dsp:cNvSpPr/>
      </dsp:nvSpPr>
      <dsp:spPr>
        <a:xfrm>
          <a:off x="3312848" y="4290491"/>
          <a:ext cx="3010979" cy="18065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Keep the goal in mind</a:t>
          </a:r>
          <a:endParaRPr lang="en-US" sz="3500" kern="1200" dirty="0"/>
        </a:p>
      </dsp:txBody>
      <dsp:txXfrm>
        <a:off x="3312848" y="4290491"/>
        <a:ext cx="3010979" cy="180658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2362" y="3403"/>
          <a:ext cx="6396074" cy="21475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smtClean="0"/>
            <a:t>Consider the sample size</a:t>
          </a:r>
          <a:endParaRPr lang="en-US" sz="6000" kern="1200" dirty="0"/>
        </a:p>
      </dsp:txBody>
      <dsp:txXfrm>
        <a:off x="65261" y="66302"/>
        <a:ext cx="6270276" cy="2021717"/>
      </dsp:txXfrm>
    </dsp:sp>
    <dsp:sp modelId="{2A296EDD-C2DC-45B4-92E5-1E77167C04AE}">
      <dsp:nvSpPr>
        <dsp:cNvPr id="0" name=""/>
        <dsp:cNvSpPr/>
      </dsp:nvSpPr>
      <dsp:spPr>
        <a:xfrm>
          <a:off x="2362" y="2371446"/>
          <a:ext cx="3069133"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How many items do I need to accurately assess a learning target?</a:t>
          </a:r>
          <a:endParaRPr lang="en-US" sz="3600" kern="1200" dirty="0"/>
        </a:p>
      </dsp:txBody>
      <dsp:txXfrm>
        <a:off x="92254" y="2461338"/>
        <a:ext cx="2889349" cy="3617565"/>
      </dsp:txXfrm>
    </dsp:sp>
    <dsp:sp modelId="{8CB834EA-6875-4F6F-867B-B11EEA32747B}">
      <dsp:nvSpPr>
        <dsp:cNvPr id="0" name=""/>
        <dsp:cNvSpPr/>
      </dsp:nvSpPr>
      <dsp:spPr>
        <a:xfrm>
          <a:off x="3329303" y="2371446"/>
          <a:ext cx="3069133"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endParaRPr lang="en-US" sz="3600" kern="1200" dirty="0"/>
        </a:p>
      </dsp:txBody>
      <dsp:txXfrm>
        <a:off x="3419195" y="2461338"/>
        <a:ext cx="2889349" cy="3617565"/>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375E-DB90-4141-B090-081FB48AA4BF}">
      <dsp:nvSpPr>
        <dsp:cNvPr id="0" name=""/>
        <dsp:cNvSpPr/>
      </dsp:nvSpPr>
      <dsp:spPr>
        <a:xfrm>
          <a:off x="687018" y="498835"/>
          <a:ext cx="5026763" cy="5026763"/>
        </a:xfrm>
        <a:prstGeom prst="circularArrow">
          <a:avLst>
            <a:gd name="adj1" fmla="val 5544"/>
            <a:gd name="adj2" fmla="val 330680"/>
            <a:gd name="adj3" fmla="val 13807057"/>
            <a:gd name="adj4" fmla="val 17367046"/>
            <a:gd name="adj5" fmla="val 5757"/>
          </a:avLst>
        </a:prstGeom>
        <a:solidFill>
          <a:schemeClr val="accent2">
            <a:tint val="40000"/>
            <a:hueOff val="0"/>
            <a:satOff val="0"/>
            <a:lumOff val="0"/>
            <a:alphaOff val="0"/>
          </a:schemeClr>
        </a:solidFill>
        <a:ln>
          <a:noFill/>
        </a:ln>
        <a:effectLst>
          <a:outerShdw blurRad="3175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9BFBB61B-592B-44CF-9614-7B54B8E9C7C6}">
      <dsp:nvSpPr>
        <dsp:cNvPr id="0" name=""/>
        <dsp:cNvSpPr/>
      </dsp:nvSpPr>
      <dsp:spPr>
        <a:xfrm>
          <a:off x="2039317" y="528545"/>
          <a:ext cx="2322165" cy="116108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What to Assess</a:t>
          </a:r>
          <a:endParaRPr lang="en-US" sz="2200" kern="1200" dirty="0"/>
        </a:p>
      </dsp:txBody>
      <dsp:txXfrm>
        <a:off x="2095996" y="585224"/>
        <a:ext cx="2208807" cy="1047724"/>
      </dsp:txXfrm>
    </dsp:sp>
    <dsp:sp modelId="{25771E30-BC8F-4A8A-8008-F98F5D46DB1F}">
      <dsp:nvSpPr>
        <dsp:cNvPr id="0" name=""/>
        <dsp:cNvSpPr/>
      </dsp:nvSpPr>
      <dsp:spPr>
        <a:xfrm>
          <a:off x="4078010" y="2009743"/>
          <a:ext cx="2322165" cy="1161082"/>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How to Assess</a:t>
          </a:r>
          <a:endParaRPr lang="en-US" sz="2200" kern="1200" dirty="0"/>
        </a:p>
      </dsp:txBody>
      <dsp:txXfrm>
        <a:off x="4134689" y="2066422"/>
        <a:ext cx="2208807" cy="1047724"/>
      </dsp:txXfrm>
    </dsp:sp>
    <dsp:sp modelId="{15DA5D90-0FA2-404B-8352-1DB9733D66FB}">
      <dsp:nvSpPr>
        <dsp:cNvPr id="0" name=""/>
        <dsp:cNvSpPr/>
      </dsp:nvSpPr>
      <dsp:spPr>
        <a:xfrm>
          <a:off x="3299299" y="4406371"/>
          <a:ext cx="2322165" cy="1161082"/>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Develop Assessment Plan</a:t>
          </a:r>
          <a:endParaRPr lang="en-US" sz="2200" kern="1200" dirty="0"/>
        </a:p>
      </dsp:txBody>
      <dsp:txXfrm>
        <a:off x="3355978" y="4463050"/>
        <a:ext cx="2208807" cy="1047724"/>
      </dsp:txXfrm>
    </dsp:sp>
    <dsp:sp modelId="{6B3B46CA-2208-4032-BE7C-DC08FB2B5356}">
      <dsp:nvSpPr>
        <dsp:cNvPr id="0" name=""/>
        <dsp:cNvSpPr/>
      </dsp:nvSpPr>
      <dsp:spPr>
        <a:xfrm>
          <a:off x="779335" y="4406371"/>
          <a:ext cx="2322165" cy="1161082"/>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Write the Assessment</a:t>
          </a:r>
          <a:endParaRPr lang="en-US" sz="2200" kern="1200" dirty="0"/>
        </a:p>
      </dsp:txBody>
      <dsp:txXfrm>
        <a:off x="836014" y="4463050"/>
        <a:ext cx="2208807" cy="1047724"/>
      </dsp:txXfrm>
    </dsp:sp>
    <dsp:sp modelId="{12BB3F4F-6102-4B15-AFBF-10BD2B400C8D}">
      <dsp:nvSpPr>
        <dsp:cNvPr id="0" name=""/>
        <dsp:cNvSpPr/>
      </dsp:nvSpPr>
      <dsp:spPr>
        <a:xfrm>
          <a:off x="623" y="2009743"/>
          <a:ext cx="2322165" cy="1161082"/>
        </a:xfrm>
        <a:prstGeom prst="roundRect">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Review the Assessment </a:t>
          </a:r>
          <a:endParaRPr lang="en-US" sz="2200" kern="1200" dirty="0"/>
        </a:p>
      </dsp:txBody>
      <dsp:txXfrm>
        <a:off x="57302" y="2066422"/>
        <a:ext cx="2208807" cy="1047724"/>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7DCDA-44B1-47D0-AB45-8E31DACD82CE}">
      <dsp:nvSpPr>
        <dsp:cNvPr id="0" name=""/>
        <dsp:cNvSpPr/>
      </dsp:nvSpPr>
      <dsp:spPr>
        <a:xfrm>
          <a:off x="744" y="145851"/>
          <a:ext cx="2902148" cy="17412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Directions</a:t>
          </a:r>
          <a:endParaRPr lang="en-US" sz="4200" kern="1200" dirty="0"/>
        </a:p>
      </dsp:txBody>
      <dsp:txXfrm>
        <a:off x="744" y="145851"/>
        <a:ext cx="2902148" cy="1741289"/>
      </dsp:txXfrm>
    </dsp:sp>
    <dsp:sp modelId="{682951AE-72B4-45F4-94DB-2887D86FAE45}">
      <dsp:nvSpPr>
        <dsp:cNvPr id="0" name=""/>
        <dsp:cNvSpPr/>
      </dsp:nvSpPr>
      <dsp:spPr>
        <a:xfrm>
          <a:off x="3193107" y="145851"/>
          <a:ext cx="2902148" cy="174128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Formatting</a:t>
          </a:r>
          <a:endParaRPr lang="en-US" sz="4200" kern="1200" dirty="0"/>
        </a:p>
      </dsp:txBody>
      <dsp:txXfrm>
        <a:off x="3193107" y="145851"/>
        <a:ext cx="2902148" cy="1741289"/>
      </dsp:txXfrm>
    </dsp:sp>
    <dsp:sp modelId="{819946B3-A2B8-4298-86C9-2CC4CD239FA2}">
      <dsp:nvSpPr>
        <dsp:cNvPr id="0" name=""/>
        <dsp:cNvSpPr/>
      </dsp:nvSpPr>
      <dsp:spPr>
        <a:xfrm>
          <a:off x="744" y="2177355"/>
          <a:ext cx="2902148" cy="174128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Answer Key</a:t>
          </a:r>
          <a:endParaRPr lang="en-US" sz="4200" kern="1200" dirty="0"/>
        </a:p>
      </dsp:txBody>
      <dsp:txXfrm>
        <a:off x="744" y="2177355"/>
        <a:ext cx="2902148" cy="1741289"/>
      </dsp:txXfrm>
    </dsp:sp>
    <dsp:sp modelId="{459585D2-DE57-4F4B-A9CB-1000C617013F}">
      <dsp:nvSpPr>
        <dsp:cNvPr id="0" name=""/>
        <dsp:cNvSpPr/>
      </dsp:nvSpPr>
      <dsp:spPr>
        <a:xfrm>
          <a:off x="3193107" y="2177355"/>
          <a:ext cx="2902148" cy="174128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Acceptable Answers</a:t>
          </a:r>
          <a:endParaRPr lang="en-US" sz="4200" kern="1200" dirty="0"/>
        </a:p>
      </dsp:txBody>
      <dsp:txXfrm>
        <a:off x="3193107" y="2177355"/>
        <a:ext cx="2902148" cy="1741289"/>
      </dsp:txXfrm>
    </dsp:sp>
    <dsp:sp modelId="{010B48C7-6311-4E97-B00A-CAD6EFF7E930}">
      <dsp:nvSpPr>
        <dsp:cNvPr id="0" name=""/>
        <dsp:cNvSpPr/>
      </dsp:nvSpPr>
      <dsp:spPr>
        <a:xfrm>
          <a:off x="744" y="4208859"/>
          <a:ext cx="2902148" cy="174128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Cover Page</a:t>
          </a:r>
          <a:endParaRPr lang="en-US" sz="4200" kern="1200" dirty="0"/>
        </a:p>
      </dsp:txBody>
      <dsp:txXfrm>
        <a:off x="744" y="4208859"/>
        <a:ext cx="2902148" cy="1741289"/>
      </dsp:txXfrm>
    </dsp:sp>
    <dsp:sp modelId="{D88CC235-09DD-454E-8CAB-356C0A91A721}">
      <dsp:nvSpPr>
        <dsp:cNvPr id="0" name=""/>
        <dsp:cNvSpPr/>
      </dsp:nvSpPr>
      <dsp:spPr>
        <a:xfrm>
          <a:off x="3193107" y="4208859"/>
          <a:ext cx="2902148" cy="17412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Multiple Versions</a:t>
          </a:r>
          <a:endParaRPr lang="en-US" sz="4200" kern="1200" dirty="0"/>
        </a:p>
      </dsp:txBody>
      <dsp:txXfrm>
        <a:off x="3193107" y="4208859"/>
        <a:ext cx="2902148" cy="174128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C0B29-C66F-466D-90DF-644D37D0FBE5}">
      <dsp:nvSpPr>
        <dsp:cNvPr id="0" name=""/>
        <dsp:cNvSpPr/>
      </dsp:nvSpPr>
      <dsp:spPr>
        <a:xfrm>
          <a:off x="744" y="183951"/>
          <a:ext cx="2902148" cy="17412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Printer</a:t>
          </a:r>
          <a:endParaRPr lang="en-US" sz="3600" kern="1200" dirty="0"/>
        </a:p>
      </dsp:txBody>
      <dsp:txXfrm>
        <a:off x="744" y="183951"/>
        <a:ext cx="2902148" cy="1741289"/>
      </dsp:txXfrm>
    </dsp:sp>
    <dsp:sp modelId="{833D0E1D-C510-4AAE-B483-20A1026BBDF8}">
      <dsp:nvSpPr>
        <dsp:cNvPr id="0" name=""/>
        <dsp:cNvSpPr/>
      </dsp:nvSpPr>
      <dsp:spPr>
        <a:xfrm>
          <a:off x="3193107" y="183951"/>
          <a:ext cx="2902148" cy="174128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Copier</a:t>
          </a:r>
          <a:endParaRPr lang="en-US" sz="3600" kern="1200" dirty="0"/>
        </a:p>
      </dsp:txBody>
      <dsp:txXfrm>
        <a:off x="3193107" y="183951"/>
        <a:ext cx="2902148" cy="1741289"/>
      </dsp:txXfrm>
    </dsp:sp>
    <dsp:sp modelId="{7CE03E9A-9BAB-4FF2-8935-E6E152264242}">
      <dsp:nvSpPr>
        <dsp:cNvPr id="0" name=""/>
        <dsp:cNvSpPr/>
      </dsp:nvSpPr>
      <dsp:spPr>
        <a:xfrm>
          <a:off x="744" y="2215455"/>
          <a:ext cx="2902148" cy="174128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Snipping Tool</a:t>
          </a:r>
          <a:endParaRPr lang="en-US" sz="3600" kern="1200" dirty="0"/>
        </a:p>
      </dsp:txBody>
      <dsp:txXfrm>
        <a:off x="744" y="2215455"/>
        <a:ext cx="2902148" cy="1741289"/>
      </dsp:txXfrm>
    </dsp:sp>
    <dsp:sp modelId="{30CA41E9-F788-4232-A010-85D8C14C3B2C}">
      <dsp:nvSpPr>
        <dsp:cNvPr id="0" name=""/>
        <dsp:cNvSpPr/>
      </dsp:nvSpPr>
      <dsp:spPr>
        <a:xfrm>
          <a:off x="3193107" y="2215455"/>
          <a:ext cx="2902148" cy="174128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Dropbox</a:t>
          </a:r>
          <a:endParaRPr lang="en-US" sz="3600" kern="1200" dirty="0"/>
        </a:p>
      </dsp:txBody>
      <dsp:txXfrm>
        <a:off x="3193107" y="2215455"/>
        <a:ext cx="2902148" cy="1741289"/>
      </dsp:txXfrm>
    </dsp:sp>
    <dsp:sp modelId="{93319F3F-19AD-402A-BA53-594F0E1298CA}">
      <dsp:nvSpPr>
        <dsp:cNvPr id="0" name=""/>
        <dsp:cNvSpPr/>
      </dsp:nvSpPr>
      <dsp:spPr>
        <a:xfrm>
          <a:off x="744" y="4246959"/>
          <a:ext cx="2902148" cy="174128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Standards</a:t>
          </a:r>
          <a:endParaRPr lang="en-US" sz="3600" kern="1200" dirty="0"/>
        </a:p>
      </dsp:txBody>
      <dsp:txXfrm>
        <a:off x="744" y="4246959"/>
        <a:ext cx="2902148" cy="1741289"/>
      </dsp:txXfrm>
    </dsp:sp>
    <dsp:sp modelId="{9B29D818-913B-4A4F-9483-7B49840EE34E}">
      <dsp:nvSpPr>
        <dsp:cNvPr id="0" name=""/>
        <dsp:cNvSpPr/>
      </dsp:nvSpPr>
      <dsp:spPr>
        <a:xfrm>
          <a:off x="3193107" y="4246959"/>
          <a:ext cx="2902148" cy="17412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Current Assessments</a:t>
          </a:r>
          <a:endParaRPr lang="en-US" sz="3600" kern="1200" dirty="0"/>
        </a:p>
      </dsp:txBody>
      <dsp:txXfrm>
        <a:off x="3193107" y="4246959"/>
        <a:ext cx="2902148" cy="174128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2362" y="3403"/>
          <a:ext cx="6396074" cy="21475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smtClean="0"/>
            <a:t>General Guidelines</a:t>
          </a:r>
          <a:endParaRPr lang="en-US" sz="6000" kern="1200" dirty="0"/>
        </a:p>
      </dsp:txBody>
      <dsp:txXfrm>
        <a:off x="65261" y="66302"/>
        <a:ext cx="6270276" cy="2021717"/>
      </dsp:txXfrm>
    </dsp:sp>
    <dsp:sp modelId="{2A296EDD-C2DC-45B4-92E5-1E77167C04AE}">
      <dsp:nvSpPr>
        <dsp:cNvPr id="0" name=""/>
        <dsp:cNvSpPr/>
      </dsp:nvSpPr>
      <dsp:spPr>
        <a:xfrm>
          <a:off x="2362" y="2371446"/>
          <a:ext cx="3069133"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Selected Response Items</a:t>
          </a:r>
          <a:endParaRPr lang="en-US" sz="3900" kern="1200" dirty="0"/>
        </a:p>
      </dsp:txBody>
      <dsp:txXfrm>
        <a:off x="92254" y="2461338"/>
        <a:ext cx="2889349" cy="3617565"/>
      </dsp:txXfrm>
    </dsp:sp>
    <dsp:sp modelId="{8CB834EA-6875-4F6F-867B-B11EEA32747B}">
      <dsp:nvSpPr>
        <dsp:cNvPr id="0" name=""/>
        <dsp:cNvSpPr/>
      </dsp:nvSpPr>
      <dsp:spPr>
        <a:xfrm>
          <a:off x="3329303" y="2371446"/>
          <a:ext cx="3069133"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Constructed Response Items</a:t>
          </a:r>
          <a:endParaRPr lang="en-US" sz="3900" kern="1200" dirty="0"/>
        </a:p>
      </dsp:txBody>
      <dsp:txXfrm>
        <a:off x="3419195" y="2461338"/>
        <a:ext cx="2889349" cy="3617565"/>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B77F1-214B-4DD4-BED8-EF981928E9DD}">
      <dsp:nvSpPr>
        <dsp:cNvPr id="0" name=""/>
        <dsp:cNvSpPr/>
      </dsp:nvSpPr>
      <dsp:spPr>
        <a:xfrm>
          <a:off x="41" y="54264"/>
          <a:ext cx="3928883" cy="806400"/>
        </a:xfrm>
        <a:prstGeom prst="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w="10000" cap="flat"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kern="1200" baseline="0" smtClean="0"/>
            <a:t>Advantages</a:t>
          </a:r>
          <a:endParaRPr lang="en-US" sz="2800" kern="1200"/>
        </a:p>
      </dsp:txBody>
      <dsp:txXfrm>
        <a:off x="41" y="54264"/>
        <a:ext cx="3928883" cy="806400"/>
      </dsp:txXfrm>
    </dsp:sp>
    <dsp:sp modelId="{19FBC86E-2A67-4381-B692-0B237F1ED59D}">
      <dsp:nvSpPr>
        <dsp:cNvPr id="0" name=""/>
        <dsp:cNvSpPr/>
      </dsp:nvSpPr>
      <dsp:spPr>
        <a:xfrm>
          <a:off x="41" y="860664"/>
          <a:ext cx="3928883" cy="3842999"/>
        </a:xfrm>
        <a:prstGeom prst="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baseline="0" smtClean="0"/>
            <a:t>Can measure a variety of objectives</a:t>
          </a:r>
          <a:endParaRPr lang="en-US" sz="2800" kern="1200"/>
        </a:p>
        <a:p>
          <a:pPr marL="285750" lvl="1" indent="-285750" algn="l" defTabSz="1244600" rtl="0">
            <a:lnSpc>
              <a:spcPct val="90000"/>
            </a:lnSpc>
            <a:spcBef>
              <a:spcPct val="0"/>
            </a:spcBef>
            <a:spcAft>
              <a:spcPct val="15000"/>
            </a:spcAft>
            <a:buChar char="••"/>
          </a:pPr>
          <a:r>
            <a:rPr lang="en-US" sz="2800" kern="1200" baseline="0" smtClean="0"/>
            <a:t>Easy to score</a:t>
          </a:r>
          <a:endParaRPr lang="en-US" sz="2800" kern="1200"/>
        </a:p>
        <a:p>
          <a:pPr marL="285750" lvl="1" indent="-285750" algn="l" defTabSz="1244600" rtl="0">
            <a:lnSpc>
              <a:spcPct val="90000"/>
            </a:lnSpc>
            <a:spcBef>
              <a:spcPct val="0"/>
            </a:spcBef>
            <a:spcAft>
              <a:spcPct val="15000"/>
            </a:spcAft>
            <a:buChar char="••"/>
          </a:pPr>
          <a:r>
            <a:rPr lang="en-US" sz="2800" kern="1200" baseline="0" dirty="0" smtClean="0"/>
            <a:t>Can cover lots of material efficiently</a:t>
          </a:r>
          <a:endParaRPr lang="en-US" sz="2800" kern="1200" dirty="0"/>
        </a:p>
        <a:p>
          <a:pPr marL="285750" lvl="1" indent="-285750" algn="l" defTabSz="1244600" rtl="0">
            <a:lnSpc>
              <a:spcPct val="90000"/>
            </a:lnSpc>
            <a:spcBef>
              <a:spcPct val="0"/>
            </a:spcBef>
            <a:spcAft>
              <a:spcPct val="15000"/>
            </a:spcAft>
            <a:buChar char="••"/>
          </a:pPr>
          <a:r>
            <a:rPr lang="en-US" sz="2800" kern="1200" baseline="0" smtClean="0"/>
            <a:t>Carefully crafted distracters can provide diagnostic information</a:t>
          </a:r>
          <a:endParaRPr lang="en-US" sz="2800" kern="1200"/>
        </a:p>
      </dsp:txBody>
      <dsp:txXfrm>
        <a:off x="41" y="860664"/>
        <a:ext cx="3928883" cy="3842999"/>
      </dsp:txXfrm>
    </dsp:sp>
    <dsp:sp modelId="{26C9AC90-7850-4E21-8F35-84615FA67BF3}">
      <dsp:nvSpPr>
        <dsp:cNvPr id="0" name=""/>
        <dsp:cNvSpPr/>
      </dsp:nvSpPr>
      <dsp:spPr>
        <a:xfrm>
          <a:off x="4478968" y="54264"/>
          <a:ext cx="3928883" cy="806400"/>
        </a:xfrm>
        <a:prstGeom prst="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kern="1200" baseline="0" smtClean="0"/>
            <a:t>Disadvantages</a:t>
          </a:r>
          <a:endParaRPr lang="en-US" sz="2800" kern="1200"/>
        </a:p>
      </dsp:txBody>
      <dsp:txXfrm>
        <a:off x="4478968" y="54264"/>
        <a:ext cx="3928883" cy="806400"/>
      </dsp:txXfrm>
    </dsp:sp>
    <dsp:sp modelId="{5BD2221E-C825-43C7-9B5C-25B17C5C8311}">
      <dsp:nvSpPr>
        <dsp:cNvPr id="0" name=""/>
        <dsp:cNvSpPr/>
      </dsp:nvSpPr>
      <dsp:spPr>
        <a:xfrm>
          <a:off x="4478968" y="860664"/>
          <a:ext cx="3928883" cy="3842999"/>
        </a:xfrm>
        <a:prstGeom prst="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baseline="0" smtClean="0"/>
            <a:t>Multiple-guess</a:t>
          </a:r>
          <a:endParaRPr lang="en-US" sz="2800" kern="1200"/>
        </a:p>
        <a:p>
          <a:pPr marL="285750" lvl="1" indent="-285750" algn="l" defTabSz="1244600" rtl="0">
            <a:lnSpc>
              <a:spcPct val="90000"/>
            </a:lnSpc>
            <a:spcBef>
              <a:spcPct val="0"/>
            </a:spcBef>
            <a:spcAft>
              <a:spcPct val="15000"/>
            </a:spcAft>
            <a:buChar char="••"/>
          </a:pPr>
          <a:r>
            <a:rPr lang="en-US" sz="2800" kern="1200" baseline="0" smtClean="0"/>
            <a:t>Can be difficult to identify plausible distractors</a:t>
          </a:r>
          <a:endParaRPr lang="en-US" sz="2800" kern="1200"/>
        </a:p>
      </dsp:txBody>
      <dsp:txXfrm>
        <a:off x="4478968" y="860664"/>
        <a:ext cx="3928883" cy="384299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0E206-E35A-4D28-89B3-01FCE20AB23C}">
      <dsp:nvSpPr>
        <dsp:cNvPr id="0" name=""/>
        <dsp:cNvSpPr/>
      </dsp:nvSpPr>
      <dsp:spPr>
        <a:xfrm>
          <a:off x="1354" y="2917041"/>
          <a:ext cx="8379290" cy="17277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Reduce the “guessing” games</a:t>
          </a:r>
          <a:endParaRPr lang="en-US" sz="4800" kern="1200" dirty="0"/>
        </a:p>
      </dsp:txBody>
      <dsp:txXfrm>
        <a:off x="51958" y="2967645"/>
        <a:ext cx="8278082" cy="1626538"/>
      </dsp:txXfrm>
    </dsp:sp>
    <dsp:sp modelId="{DAD5D369-BBB1-47DF-853D-9DA64DBBDACD}">
      <dsp:nvSpPr>
        <dsp:cNvPr id="0" name=""/>
        <dsp:cNvSpPr/>
      </dsp:nvSpPr>
      <dsp:spPr>
        <a:xfrm>
          <a:off x="1354" y="3412"/>
          <a:ext cx="1970670" cy="26463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Eliminate “throw away” choices</a:t>
          </a:r>
          <a:endParaRPr lang="en-US" sz="2300" kern="1200" dirty="0"/>
        </a:p>
      </dsp:txBody>
      <dsp:txXfrm>
        <a:off x="59073" y="61131"/>
        <a:ext cx="1855232" cy="2530949"/>
      </dsp:txXfrm>
    </dsp:sp>
    <dsp:sp modelId="{C6B0B901-1C9E-4ED6-944A-BC42F6663579}">
      <dsp:nvSpPr>
        <dsp:cNvPr id="0" name=""/>
        <dsp:cNvSpPr/>
      </dsp:nvSpPr>
      <dsp:spPr>
        <a:xfrm>
          <a:off x="2137561" y="3412"/>
          <a:ext cx="1970670" cy="26463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Put choices in a logical order such as alphabetical or small to large</a:t>
          </a:r>
          <a:endParaRPr lang="en-US" sz="2300" kern="1200" dirty="0"/>
        </a:p>
      </dsp:txBody>
      <dsp:txXfrm>
        <a:off x="2195280" y="61131"/>
        <a:ext cx="1855232" cy="2530949"/>
      </dsp:txXfrm>
    </dsp:sp>
    <dsp:sp modelId="{39854B21-C8C8-450A-8F10-A3417CB9EF1F}">
      <dsp:nvSpPr>
        <dsp:cNvPr id="0" name=""/>
        <dsp:cNvSpPr/>
      </dsp:nvSpPr>
      <dsp:spPr>
        <a:xfrm>
          <a:off x="4273768" y="3412"/>
          <a:ext cx="1970670" cy="26463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Avoid equal-sized lists in matching questions</a:t>
          </a:r>
          <a:endParaRPr lang="en-US" sz="2300" kern="1200" dirty="0"/>
        </a:p>
      </dsp:txBody>
      <dsp:txXfrm>
        <a:off x="4331487" y="61131"/>
        <a:ext cx="1855232" cy="2530949"/>
      </dsp:txXfrm>
    </dsp:sp>
    <dsp:sp modelId="{8346D299-544D-48A6-BF27-0590E29F2CC7}">
      <dsp:nvSpPr>
        <dsp:cNvPr id="0" name=""/>
        <dsp:cNvSpPr/>
      </dsp:nvSpPr>
      <dsp:spPr>
        <a:xfrm>
          <a:off x="6409974" y="3412"/>
          <a:ext cx="1970670" cy="26463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Choose distractors carefully; plausible, yet illuminate errors in thinking</a:t>
          </a:r>
          <a:endParaRPr lang="en-US" sz="2300" kern="1200" dirty="0"/>
        </a:p>
      </dsp:txBody>
      <dsp:txXfrm>
        <a:off x="6467693" y="61131"/>
        <a:ext cx="1855232" cy="2530949"/>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0E206-E35A-4D28-89B3-01FCE20AB23C}">
      <dsp:nvSpPr>
        <dsp:cNvPr id="0" name=""/>
        <dsp:cNvSpPr/>
      </dsp:nvSpPr>
      <dsp:spPr>
        <a:xfrm>
          <a:off x="1354" y="2917041"/>
          <a:ext cx="8379290" cy="17277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t>Avoid bias or distortion</a:t>
          </a:r>
          <a:endParaRPr lang="en-US" sz="6200" kern="1200" dirty="0"/>
        </a:p>
      </dsp:txBody>
      <dsp:txXfrm>
        <a:off x="51958" y="2967645"/>
        <a:ext cx="8278082" cy="1626538"/>
      </dsp:txXfrm>
    </dsp:sp>
    <dsp:sp modelId="{DAD5D369-BBB1-47DF-853D-9DA64DBBDACD}">
      <dsp:nvSpPr>
        <dsp:cNvPr id="0" name=""/>
        <dsp:cNvSpPr/>
      </dsp:nvSpPr>
      <dsp:spPr>
        <a:xfrm>
          <a:off x="1354" y="3412"/>
          <a:ext cx="1970670" cy="26463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Unclear directions or expectations</a:t>
          </a:r>
          <a:endParaRPr lang="en-US" sz="2200" kern="1200" dirty="0"/>
        </a:p>
      </dsp:txBody>
      <dsp:txXfrm>
        <a:off x="59073" y="61131"/>
        <a:ext cx="1855232" cy="2530949"/>
      </dsp:txXfrm>
    </dsp:sp>
    <dsp:sp modelId="{C6B0B901-1C9E-4ED6-944A-BC42F6663579}">
      <dsp:nvSpPr>
        <dsp:cNvPr id="0" name=""/>
        <dsp:cNvSpPr/>
      </dsp:nvSpPr>
      <dsp:spPr>
        <a:xfrm>
          <a:off x="2137561" y="3412"/>
          <a:ext cx="1970670" cy="26463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Poor target-method match</a:t>
          </a:r>
          <a:endParaRPr lang="en-US" sz="2200" kern="1200" dirty="0"/>
        </a:p>
      </dsp:txBody>
      <dsp:txXfrm>
        <a:off x="2195280" y="61131"/>
        <a:ext cx="1855232" cy="2530949"/>
      </dsp:txXfrm>
    </dsp:sp>
    <dsp:sp modelId="{39854B21-C8C8-450A-8F10-A3417CB9EF1F}">
      <dsp:nvSpPr>
        <dsp:cNvPr id="0" name=""/>
        <dsp:cNvSpPr/>
      </dsp:nvSpPr>
      <dsp:spPr>
        <a:xfrm>
          <a:off x="4273768" y="3412"/>
          <a:ext cx="1970670" cy="26463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Inappropriate context or vocabulary</a:t>
          </a:r>
          <a:endParaRPr lang="en-US" sz="2200" kern="1200" dirty="0"/>
        </a:p>
      </dsp:txBody>
      <dsp:txXfrm>
        <a:off x="4331487" y="61131"/>
        <a:ext cx="1855232" cy="2530949"/>
      </dsp:txXfrm>
    </dsp:sp>
    <dsp:sp modelId="{8346D299-544D-48A6-BF27-0590E29F2CC7}">
      <dsp:nvSpPr>
        <dsp:cNvPr id="0" name=""/>
        <dsp:cNvSpPr/>
      </dsp:nvSpPr>
      <dsp:spPr>
        <a:xfrm>
          <a:off x="6409974" y="3412"/>
          <a:ext cx="1970670" cy="26463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Vague evaluative measures</a:t>
          </a:r>
          <a:endParaRPr lang="en-US" sz="2200" kern="1200" dirty="0"/>
        </a:p>
      </dsp:txBody>
      <dsp:txXfrm>
        <a:off x="6467693" y="61131"/>
        <a:ext cx="1855232" cy="253094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4167" y="2895"/>
          <a:ext cx="8526065" cy="11521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smtClean="0"/>
            <a:t>Provide context for student answers</a:t>
          </a:r>
          <a:endParaRPr lang="en-US" sz="4100" kern="1200" dirty="0"/>
        </a:p>
      </dsp:txBody>
      <dsp:txXfrm>
        <a:off x="37913" y="36641"/>
        <a:ext cx="8458573" cy="1084677"/>
      </dsp:txXfrm>
    </dsp:sp>
    <dsp:sp modelId="{2A296EDD-C2DC-45B4-92E5-1E77167C04AE}">
      <dsp:nvSpPr>
        <dsp:cNvPr id="0" name=""/>
        <dsp:cNvSpPr/>
      </dsp:nvSpPr>
      <dsp:spPr>
        <a:xfrm>
          <a:off x="4167" y="1482706"/>
          <a:ext cx="8526065" cy="32387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solidFill>
                <a:schemeClr val="tx1"/>
              </a:solidFill>
            </a:rPr>
            <a:t>Environmental issues can have social, economic, and political effects on our country. For example, the 2010 oil spill in the Gulf of Mexico affected our economy through the tourism industry – an economic effect. The greenhouse effect has resulted in many new laws reducing car emissions – a political effect. Choose one environmental issue that has such an impact and explain what the social, political, and economic impact was. </a:t>
          </a:r>
          <a:endParaRPr lang="en-US" sz="2600" kern="1200" dirty="0">
            <a:solidFill>
              <a:schemeClr val="tx1"/>
            </a:solidFill>
          </a:endParaRPr>
        </a:p>
      </dsp:txBody>
      <dsp:txXfrm>
        <a:off x="99028" y="1577567"/>
        <a:ext cx="8336343" cy="304907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3122" y="3493"/>
          <a:ext cx="8451955" cy="165640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Novel (new) Prompt</a:t>
          </a:r>
          <a:endParaRPr lang="en-US" sz="6500" kern="1200" dirty="0"/>
        </a:p>
      </dsp:txBody>
      <dsp:txXfrm>
        <a:off x="51636" y="52007"/>
        <a:ext cx="8354927" cy="1559374"/>
      </dsp:txXfrm>
    </dsp:sp>
    <dsp:sp modelId="{2A296EDD-C2DC-45B4-92E5-1E77167C04AE}">
      <dsp:nvSpPr>
        <dsp:cNvPr id="0" name=""/>
        <dsp:cNvSpPr/>
      </dsp:nvSpPr>
      <dsp:spPr>
        <a:xfrm>
          <a:off x="3122" y="1944368"/>
          <a:ext cx="4055640" cy="29289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Describe the effects of the Civil War on the economy of the South.</a:t>
          </a:r>
          <a:endParaRPr lang="en-US" sz="3800" kern="1200" dirty="0"/>
        </a:p>
      </dsp:txBody>
      <dsp:txXfrm>
        <a:off x="88908" y="2030154"/>
        <a:ext cx="3884068" cy="2757365"/>
      </dsp:txXfrm>
    </dsp:sp>
    <dsp:sp modelId="{8CB834EA-6875-4F6F-867B-B11EEA32747B}">
      <dsp:nvSpPr>
        <dsp:cNvPr id="0" name=""/>
        <dsp:cNvSpPr/>
      </dsp:nvSpPr>
      <dsp:spPr>
        <a:xfrm>
          <a:off x="4399436" y="1944368"/>
          <a:ext cx="4055640" cy="29289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Recall?</a:t>
          </a:r>
        </a:p>
        <a:p>
          <a:pPr lvl="0" algn="ctr" defTabSz="1689100" rtl="0">
            <a:lnSpc>
              <a:spcPct val="90000"/>
            </a:lnSpc>
            <a:spcBef>
              <a:spcPct val="0"/>
            </a:spcBef>
            <a:spcAft>
              <a:spcPct val="35000"/>
            </a:spcAft>
          </a:pPr>
          <a:r>
            <a:rPr lang="en-US" sz="3800" kern="1200" dirty="0" smtClean="0"/>
            <a:t>OR</a:t>
          </a:r>
        </a:p>
        <a:p>
          <a:pPr lvl="0" algn="ctr" defTabSz="1689100" rtl="0">
            <a:lnSpc>
              <a:spcPct val="90000"/>
            </a:lnSpc>
            <a:spcBef>
              <a:spcPct val="0"/>
            </a:spcBef>
            <a:spcAft>
              <a:spcPct val="35000"/>
            </a:spcAft>
          </a:pPr>
          <a:r>
            <a:rPr lang="en-US" sz="3800" kern="1200" dirty="0" smtClean="0"/>
            <a:t>Applying to a new situation?</a:t>
          </a:r>
          <a:endParaRPr lang="en-US" sz="3800" kern="1200" dirty="0"/>
        </a:p>
      </dsp:txBody>
      <dsp:txXfrm>
        <a:off x="4485222" y="2030154"/>
        <a:ext cx="3884068" cy="27573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0F55-06DC-4719-A095-3F26F20A1DE0}">
      <dsp:nvSpPr>
        <dsp:cNvPr id="0" name=""/>
        <dsp:cNvSpPr/>
      </dsp:nvSpPr>
      <dsp:spPr>
        <a:xfrm rot="5400000">
          <a:off x="3163109" y="-561388"/>
          <a:ext cx="2378868" cy="4096512"/>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Aligned to NYS Content Standards</a:t>
          </a:r>
          <a:endParaRPr lang="en-US" sz="3200" kern="1200" dirty="0"/>
        </a:p>
        <a:p>
          <a:pPr marL="285750" lvl="1" indent="-285750" algn="l" defTabSz="1422400">
            <a:lnSpc>
              <a:spcPct val="90000"/>
            </a:lnSpc>
            <a:spcBef>
              <a:spcPct val="0"/>
            </a:spcBef>
            <a:spcAft>
              <a:spcPct val="15000"/>
            </a:spcAft>
            <a:buChar char="••"/>
          </a:pPr>
          <a:r>
            <a:rPr lang="en-US" sz="3200" kern="1200" dirty="0" smtClean="0"/>
            <a:t>Aligned to CCLS</a:t>
          </a:r>
          <a:endParaRPr lang="en-US" sz="3200" kern="1200" dirty="0"/>
        </a:p>
      </dsp:txBody>
      <dsp:txXfrm rot="-5400000">
        <a:off x="2304288" y="413560"/>
        <a:ext cx="3980385" cy="2146614"/>
      </dsp:txXfrm>
    </dsp:sp>
    <dsp:sp modelId="{30B3111E-49F3-4E75-B5D4-76E42037DAEC}">
      <dsp:nvSpPr>
        <dsp:cNvPr id="0" name=""/>
        <dsp:cNvSpPr/>
      </dsp:nvSpPr>
      <dsp:spPr>
        <a:xfrm>
          <a:off x="0" y="74"/>
          <a:ext cx="2304288" cy="297358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Rigorous</a:t>
          </a:r>
          <a:endParaRPr lang="en-US" sz="2800" kern="1200" dirty="0"/>
        </a:p>
      </dsp:txBody>
      <dsp:txXfrm>
        <a:off x="112486" y="112560"/>
        <a:ext cx="2079316" cy="2748613"/>
      </dsp:txXfrm>
    </dsp:sp>
    <dsp:sp modelId="{569EC945-619A-47CA-A1A6-4A7E3D36A410}">
      <dsp:nvSpPr>
        <dsp:cNvPr id="0" name=""/>
        <dsp:cNvSpPr/>
      </dsp:nvSpPr>
      <dsp:spPr>
        <a:xfrm rot="5400000">
          <a:off x="3163109" y="2560876"/>
          <a:ext cx="2378868" cy="4096512"/>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Used across all classrooms in a district in the same grade or subject</a:t>
          </a:r>
          <a:endParaRPr lang="en-US" sz="3200" kern="1200" dirty="0"/>
        </a:p>
      </dsp:txBody>
      <dsp:txXfrm rot="-5400000">
        <a:off x="2304288" y="3535825"/>
        <a:ext cx="3980385" cy="2146614"/>
      </dsp:txXfrm>
    </dsp:sp>
    <dsp:sp modelId="{FB553F07-83B6-4994-93F2-F80B3653E28A}">
      <dsp:nvSpPr>
        <dsp:cNvPr id="0" name=""/>
        <dsp:cNvSpPr/>
      </dsp:nvSpPr>
      <dsp:spPr>
        <a:xfrm>
          <a:off x="0" y="3122339"/>
          <a:ext cx="2304288" cy="297358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Locally-comparable</a:t>
          </a:r>
          <a:endParaRPr lang="en-US" sz="2800" kern="1200" dirty="0"/>
        </a:p>
      </dsp:txBody>
      <dsp:txXfrm>
        <a:off x="112486" y="3234825"/>
        <a:ext cx="2079316" cy="2748613"/>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375E-DB90-4141-B090-081FB48AA4BF}">
      <dsp:nvSpPr>
        <dsp:cNvPr id="0" name=""/>
        <dsp:cNvSpPr/>
      </dsp:nvSpPr>
      <dsp:spPr>
        <a:xfrm>
          <a:off x="687018" y="498835"/>
          <a:ext cx="5026763" cy="5026763"/>
        </a:xfrm>
        <a:prstGeom prst="circularArrow">
          <a:avLst>
            <a:gd name="adj1" fmla="val 5544"/>
            <a:gd name="adj2" fmla="val 330680"/>
            <a:gd name="adj3" fmla="val 13807057"/>
            <a:gd name="adj4" fmla="val 17367046"/>
            <a:gd name="adj5" fmla="val 5757"/>
          </a:avLst>
        </a:prstGeom>
        <a:solidFill>
          <a:schemeClr val="accent2">
            <a:tint val="40000"/>
            <a:hueOff val="0"/>
            <a:satOff val="0"/>
            <a:lumOff val="0"/>
            <a:alphaOff val="0"/>
          </a:schemeClr>
        </a:solidFill>
        <a:ln>
          <a:noFill/>
        </a:ln>
        <a:effectLst>
          <a:outerShdw blurRad="3175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9BFBB61B-592B-44CF-9614-7B54B8E9C7C6}">
      <dsp:nvSpPr>
        <dsp:cNvPr id="0" name=""/>
        <dsp:cNvSpPr/>
      </dsp:nvSpPr>
      <dsp:spPr>
        <a:xfrm>
          <a:off x="2039317" y="528545"/>
          <a:ext cx="2322165" cy="116108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What to Assess</a:t>
          </a:r>
          <a:endParaRPr lang="en-US" sz="2200" kern="1200" dirty="0"/>
        </a:p>
      </dsp:txBody>
      <dsp:txXfrm>
        <a:off x="2095996" y="585224"/>
        <a:ext cx="2208807" cy="1047724"/>
      </dsp:txXfrm>
    </dsp:sp>
    <dsp:sp modelId="{25771E30-BC8F-4A8A-8008-F98F5D46DB1F}">
      <dsp:nvSpPr>
        <dsp:cNvPr id="0" name=""/>
        <dsp:cNvSpPr/>
      </dsp:nvSpPr>
      <dsp:spPr>
        <a:xfrm>
          <a:off x="4078010" y="2009743"/>
          <a:ext cx="2322165" cy="1161082"/>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How to Assess</a:t>
          </a:r>
          <a:endParaRPr lang="en-US" sz="2200" kern="1200" dirty="0"/>
        </a:p>
      </dsp:txBody>
      <dsp:txXfrm>
        <a:off x="4134689" y="2066422"/>
        <a:ext cx="2208807" cy="1047724"/>
      </dsp:txXfrm>
    </dsp:sp>
    <dsp:sp modelId="{15DA5D90-0FA2-404B-8352-1DB9733D66FB}">
      <dsp:nvSpPr>
        <dsp:cNvPr id="0" name=""/>
        <dsp:cNvSpPr/>
      </dsp:nvSpPr>
      <dsp:spPr>
        <a:xfrm>
          <a:off x="3299299" y="4406371"/>
          <a:ext cx="2322165" cy="1161082"/>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Develop Assessment Plan</a:t>
          </a:r>
          <a:endParaRPr lang="en-US" sz="2200" kern="1200" dirty="0"/>
        </a:p>
      </dsp:txBody>
      <dsp:txXfrm>
        <a:off x="3355978" y="4463050"/>
        <a:ext cx="2208807" cy="1047724"/>
      </dsp:txXfrm>
    </dsp:sp>
    <dsp:sp modelId="{6B3B46CA-2208-4032-BE7C-DC08FB2B5356}">
      <dsp:nvSpPr>
        <dsp:cNvPr id="0" name=""/>
        <dsp:cNvSpPr/>
      </dsp:nvSpPr>
      <dsp:spPr>
        <a:xfrm>
          <a:off x="779335" y="4406371"/>
          <a:ext cx="2322165" cy="1161082"/>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Write the Assessment</a:t>
          </a:r>
          <a:endParaRPr lang="en-US" sz="2200" kern="1200" dirty="0"/>
        </a:p>
      </dsp:txBody>
      <dsp:txXfrm>
        <a:off x="836014" y="4463050"/>
        <a:ext cx="2208807" cy="1047724"/>
      </dsp:txXfrm>
    </dsp:sp>
    <dsp:sp modelId="{12BB3F4F-6102-4B15-AFBF-10BD2B400C8D}">
      <dsp:nvSpPr>
        <dsp:cNvPr id="0" name=""/>
        <dsp:cNvSpPr/>
      </dsp:nvSpPr>
      <dsp:spPr>
        <a:xfrm>
          <a:off x="623" y="2009743"/>
          <a:ext cx="2322165" cy="1161082"/>
        </a:xfrm>
        <a:prstGeom prst="roundRect">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Review the Assessment </a:t>
          </a:r>
          <a:endParaRPr lang="en-US" sz="2200" kern="1200" dirty="0"/>
        </a:p>
      </dsp:txBody>
      <dsp:txXfrm>
        <a:off x="57302" y="2066422"/>
        <a:ext cx="2208807" cy="104772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18188-3C53-4C5B-9506-FAD4893868F4}">
      <dsp:nvSpPr>
        <dsp:cNvPr id="0" name=""/>
        <dsp:cNvSpPr/>
      </dsp:nvSpPr>
      <dsp:spPr>
        <a:xfrm>
          <a:off x="76200" y="0"/>
          <a:ext cx="6172199" cy="617219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4B811-8FFA-463F-BDF2-97CD5EAE935E}">
      <dsp:nvSpPr>
        <dsp:cNvPr id="0" name=""/>
        <dsp:cNvSpPr/>
      </dsp:nvSpPr>
      <dsp:spPr>
        <a:xfrm>
          <a:off x="662559" y="586358"/>
          <a:ext cx="2407158" cy="240715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Are the directions clear?</a:t>
          </a:r>
          <a:endParaRPr lang="en-US" sz="2500" kern="1200"/>
        </a:p>
      </dsp:txBody>
      <dsp:txXfrm>
        <a:off x="780067" y="703866"/>
        <a:ext cx="2172142" cy="2172142"/>
      </dsp:txXfrm>
    </dsp:sp>
    <dsp:sp modelId="{B2AEB85B-FA7F-4075-AB73-D820B77E48C1}">
      <dsp:nvSpPr>
        <dsp:cNvPr id="0" name=""/>
        <dsp:cNvSpPr/>
      </dsp:nvSpPr>
      <dsp:spPr>
        <a:xfrm>
          <a:off x="3254883" y="586358"/>
          <a:ext cx="2407158" cy="240715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Will students understand what you are asking them to do and why?</a:t>
          </a:r>
          <a:endParaRPr lang="en-US" sz="2500" kern="1200"/>
        </a:p>
      </dsp:txBody>
      <dsp:txXfrm>
        <a:off x="3372391" y="703866"/>
        <a:ext cx="2172142" cy="2172142"/>
      </dsp:txXfrm>
    </dsp:sp>
    <dsp:sp modelId="{4BD62CDC-5917-4533-9F01-CC0B1C168960}">
      <dsp:nvSpPr>
        <dsp:cNvPr id="0" name=""/>
        <dsp:cNvSpPr/>
      </dsp:nvSpPr>
      <dsp:spPr>
        <a:xfrm>
          <a:off x="662559" y="3178683"/>
          <a:ext cx="2407158" cy="240715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Are the leaning targets accurately assessed and represented?</a:t>
          </a:r>
          <a:endParaRPr lang="en-US" sz="2500" kern="1200"/>
        </a:p>
      </dsp:txBody>
      <dsp:txXfrm>
        <a:off x="780067" y="3296191"/>
        <a:ext cx="2172142" cy="2172142"/>
      </dsp:txXfrm>
    </dsp:sp>
    <dsp:sp modelId="{E2BE4743-D534-4C6C-A9E7-72BB988BEE64}">
      <dsp:nvSpPr>
        <dsp:cNvPr id="0" name=""/>
        <dsp:cNvSpPr/>
      </dsp:nvSpPr>
      <dsp:spPr>
        <a:xfrm>
          <a:off x="3254883" y="3178683"/>
          <a:ext cx="2407158" cy="240715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Are the questions written according to best practice?</a:t>
          </a:r>
          <a:endParaRPr lang="en-US" sz="2500" kern="1200" dirty="0"/>
        </a:p>
      </dsp:txBody>
      <dsp:txXfrm>
        <a:off x="3372391" y="3296191"/>
        <a:ext cx="2172142" cy="217214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AE2C5-75AE-4B7E-A860-A2026001EAB2}">
      <dsp:nvSpPr>
        <dsp:cNvPr id="0" name=""/>
        <dsp:cNvSpPr/>
      </dsp:nvSpPr>
      <dsp:spPr>
        <a:xfrm>
          <a:off x="744" y="323403"/>
          <a:ext cx="2902148" cy="17412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3 on a 4 point rubric</a:t>
          </a:r>
          <a:endParaRPr lang="en-US" sz="2800" kern="1200" dirty="0"/>
        </a:p>
      </dsp:txBody>
      <dsp:txXfrm>
        <a:off x="744" y="323403"/>
        <a:ext cx="2902148" cy="1741289"/>
      </dsp:txXfrm>
    </dsp:sp>
    <dsp:sp modelId="{FCA351A8-1D6B-456F-AB85-798E034AF0AC}">
      <dsp:nvSpPr>
        <dsp:cNvPr id="0" name=""/>
        <dsp:cNvSpPr/>
      </dsp:nvSpPr>
      <dsp:spPr>
        <a:xfrm>
          <a:off x="3193107" y="323403"/>
          <a:ext cx="2902148" cy="174128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85% or above</a:t>
          </a:r>
          <a:endParaRPr lang="en-US" sz="2800" kern="1200" dirty="0"/>
        </a:p>
      </dsp:txBody>
      <dsp:txXfrm>
        <a:off x="3193107" y="323403"/>
        <a:ext cx="2902148" cy="1741289"/>
      </dsp:txXfrm>
    </dsp:sp>
    <dsp:sp modelId="{151C2165-901D-42C2-B36D-507EE07BEA7A}">
      <dsp:nvSpPr>
        <dsp:cNvPr id="0" name=""/>
        <dsp:cNvSpPr/>
      </dsp:nvSpPr>
      <dsp:spPr>
        <a:xfrm>
          <a:off x="744" y="2354907"/>
          <a:ext cx="2902148" cy="174128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Strong vs. Weak examples</a:t>
          </a:r>
          <a:endParaRPr lang="en-US" sz="2800" kern="1200" dirty="0"/>
        </a:p>
      </dsp:txBody>
      <dsp:txXfrm>
        <a:off x="744" y="2354907"/>
        <a:ext cx="2902148" cy="1741289"/>
      </dsp:txXfrm>
    </dsp:sp>
    <dsp:sp modelId="{CF37304F-EDFB-42F9-9B44-0C21E5A36DEA}">
      <dsp:nvSpPr>
        <dsp:cNvPr id="0" name=""/>
        <dsp:cNvSpPr/>
      </dsp:nvSpPr>
      <dsp:spPr>
        <a:xfrm>
          <a:off x="3193107" y="2354907"/>
          <a:ext cx="2902148" cy="174128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Answering 2 out of 3 questions targeting a specific standard</a:t>
          </a:r>
          <a:endParaRPr lang="en-US" sz="2800" kern="1200" dirty="0"/>
        </a:p>
      </dsp:txBody>
      <dsp:txXfrm>
        <a:off x="3193107" y="2354907"/>
        <a:ext cx="2902148" cy="1741289"/>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0B7A4-60B5-4A86-B833-2FBC5F412CD9}">
      <dsp:nvSpPr>
        <dsp:cNvPr id="0" name=""/>
        <dsp:cNvSpPr/>
      </dsp:nvSpPr>
      <dsp:spPr>
        <a:xfrm>
          <a:off x="0" y="0"/>
          <a:ext cx="6248399" cy="1524000"/>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At what level must a student perform in order to </a:t>
          </a:r>
          <a:r>
            <a:rPr lang="en-US" sz="3000" kern="1200" dirty="0" smtClean="0"/>
            <a:t>be successful </a:t>
          </a:r>
          <a:r>
            <a:rPr lang="en-US" sz="3000" kern="1200" dirty="0" smtClean="0"/>
            <a:t>on </a:t>
          </a:r>
          <a:r>
            <a:rPr lang="en-US" sz="3000" kern="1200" dirty="0" smtClean="0"/>
            <a:t>achieving the standards?</a:t>
          </a:r>
          <a:endParaRPr lang="en-US" sz="3000" kern="1200" dirty="0"/>
        </a:p>
      </dsp:txBody>
      <dsp:txXfrm>
        <a:off x="44636" y="44636"/>
        <a:ext cx="6159127" cy="1434728"/>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375E-DB90-4141-B090-081FB48AA4BF}">
      <dsp:nvSpPr>
        <dsp:cNvPr id="0" name=""/>
        <dsp:cNvSpPr/>
      </dsp:nvSpPr>
      <dsp:spPr>
        <a:xfrm>
          <a:off x="687018" y="498835"/>
          <a:ext cx="5026763" cy="5026763"/>
        </a:xfrm>
        <a:prstGeom prst="circularArrow">
          <a:avLst>
            <a:gd name="adj1" fmla="val 5544"/>
            <a:gd name="adj2" fmla="val 330680"/>
            <a:gd name="adj3" fmla="val 13807057"/>
            <a:gd name="adj4" fmla="val 17367046"/>
            <a:gd name="adj5" fmla="val 5757"/>
          </a:avLst>
        </a:prstGeom>
        <a:solidFill>
          <a:schemeClr val="accent2">
            <a:tint val="40000"/>
            <a:hueOff val="0"/>
            <a:satOff val="0"/>
            <a:lumOff val="0"/>
            <a:alphaOff val="0"/>
          </a:schemeClr>
        </a:solidFill>
        <a:ln>
          <a:noFill/>
        </a:ln>
        <a:effectLst>
          <a:outerShdw blurRad="3175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9BFBB61B-592B-44CF-9614-7B54B8E9C7C6}">
      <dsp:nvSpPr>
        <dsp:cNvPr id="0" name=""/>
        <dsp:cNvSpPr/>
      </dsp:nvSpPr>
      <dsp:spPr>
        <a:xfrm>
          <a:off x="2039317" y="528545"/>
          <a:ext cx="2322165" cy="116108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What to Assess</a:t>
          </a:r>
          <a:endParaRPr lang="en-US" sz="2200" kern="1200" dirty="0"/>
        </a:p>
      </dsp:txBody>
      <dsp:txXfrm>
        <a:off x="2095996" y="585224"/>
        <a:ext cx="2208807" cy="1047724"/>
      </dsp:txXfrm>
    </dsp:sp>
    <dsp:sp modelId="{25771E30-BC8F-4A8A-8008-F98F5D46DB1F}">
      <dsp:nvSpPr>
        <dsp:cNvPr id="0" name=""/>
        <dsp:cNvSpPr/>
      </dsp:nvSpPr>
      <dsp:spPr>
        <a:xfrm>
          <a:off x="4078010" y="2009743"/>
          <a:ext cx="2322165" cy="1161082"/>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How to Assess</a:t>
          </a:r>
          <a:endParaRPr lang="en-US" sz="2200" kern="1200" dirty="0"/>
        </a:p>
      </dsp:txBody>
      <dsp:txXfrm>
        <a:off x="4134689" y="2066422"/>
        <a:ext cx="2208807" cy="1047724"/>
      </dsp:txXfrm>
    </dsp:sp>
    <dsp:sp modelId="{15DA5D90-0FA2-404B-8352-1DB9733D66FB}">
      <dsp:nvSpPr>
        <dsp:cNvPr id="0" name=""/>
        <dsp:cNvSpPr/>
      </dsp:nvSpPr>
      <dsp:spPr>
        <a:xfrm>
          <a:off x="3299299" y="4406371"/>
          <a:ext cx="2322165" cy="1161082"/>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Develop Assessment Plan</a:t>
          </a:r>
          <a:endParaRPr lang="en-US" sz="2200" kern="1200" dirty="0"/>
        </a:p>
      </dsp:txBody>
      <dsp:txXfrm>
        <a:off x="3355978" y="4463050"/>
        <a:ext cx="2208807" cy="1047724"/>
      </dsp:txXfrm>
    </dsp:sp>
    <dsp:sp modelId="{6B3B46CA-2208-4032-BE7C-DC08FB2B5356}">
      <dsp:nvSpPr>
        <dsp:cNvPr id="0" name=""/>
        <dsp:cNvSpPr/>
      </dsp:nvSpPr>
      <dsp:spPr>
        <a:xfrm>
          <a:off x="779335" y="4406371"/>
          <a:ext cx="2322165" cy="1161082"/>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Write the Assessment</a:t>
          </a:r>
          <a:endParaRPr lang="en-US" sz="2200" kern="1200" dirty="0"/>
        </a:p>
      </dsp:txBody>
      <dsp:txXfrm>
        <a:off x="836014" y="4463050"/>
        <a:ext cx="2208807" cy="1047724"/>
      </dsp:txXfrm>
    </dsp:sp>
    <dsp:sp modelId="{12BB3F4F-6102-4B15-AFBF-10BD2B400C8D}">
      <dsp:nvSpPr>
        <dsp:cNvPr id="0" name=""/>
        <dsp:cNvSpPr/>
      </dsp:nvSpPr>
      <dsp:spPr>
        <a:xfrm>
          <a:off x="623" y="2009743"/>
          <a:ext cx="2322165" cy="1161082"/>
        </a:xfrm>
        <a:prstGeom prst="roundRect">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Review the Assessment </a:t>
          </a:r>
          <a:endParaRPr lang="en-US" sz="2200" kern="1200" dirty="0"/>
        </a:p>
      </dsp:txBody>
      <dsp:txXfrm>
        <a:off x="57302" y="2066422"/>
        <a:ext cx="2208807" cy="10477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0E6EC-23E5-4F05-ADAA-C0361D9BD4CB}">
      <dsp:nvSpPr>
        <dsp:cNvPr id="0" name=""/>
        <dsp:cNvSpPr/>
      </dsp:nvSpPr>
      <dsp:spPr>
        <a:xfrm>
          <a:off x="2438399" y="0"/>
          <a:ext cx="3657600" cy="1904999"/>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5B560-F8D0-4CCF-B324-74DC4B19DC2F}">
      <dsp:nvSpPr>
        <dsp:cNvPr id="0" name=""/>
        <dsp:cNvSpPr/>
      </dsp:nvSpPr>
      <dsp:spPr>
        <a:xfrm>
          <a:off x="0" y="0"/>
          <a:ext cx="2438400" cy="19049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State</a:t>
          </a:r>
          <a:endParaRPr lang="en-US" sz="3800" kern="1200" dirty="0"/>
        </a:p>
      </dsp:txBody>
      <dsp:txXfrm>
        <a:off x="92994" y="92994"/>
        <a:ext cx="2252412" cy="1719011"/>
      </dsp:txXfrm>
    </dsp:sp>
    <dsp:sp modelId="{692348AC-691B-409C-93ED-C66916FC68C2}">
      <dsp:nvSpPr>
        <dsp:cNvPr id="0" name=""/>
        <dsp:cNvSpPr/>
      </dsp:nvSpPr>
      <dsp:spPr>
        <a:xfrm>
          <a:off x="2438399" y="2095500"/>
          <a:ext cx="3657600" cy="1904999"/>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B54DE-F564-46DC-979E-A0603560E436}">
      <dsp:nvSpPr>
        <dsp:cNvPr id="0" name=""/>
        <dsp:cNvSpPr/>
      </dsp:nvSpPr>
      <dsp:spPr>
        <a:xfrm>
          <a:off x="0" y="2095500"/>
          <a:ext cx="2438400" cy="19049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National</a:t>
          </a:r>
          <a:endParaRPr lang="en-US" sz="3800" kern="1200" dirty="0"/>
        </a:p>
      </dsp:txBody>
      <dsp:txXfrm>
        <a:off x="92994" y="2188494"/>
        <a:ext cx="2252412" cy="1719011"/>
      </dsp:txXfrm>
    </dsp:sp>
    <dsp:sp modelId="{6950224F-602B-49E9-8C64-5311597A8BFB}">
      <dsp:nvSpPr>
        <dsp:cNvPr id="0" name=""/>
        <dsp:cNvSpPr/>
      </dsp:nvSpPr>
      <dsp:spPr>
        <a:xfrm>
          <a:off x="2438400" y="4191000"/>
          <a:ext cx="3657600" cy="1904999"/>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endParaRPr lang="en-US" sz="3700" kern="1200"/>
        </a:p>
        <a:p>
          <a:pPr marL="285750" lvl="1" indent="-285750" algn="l" defTabSz="1644650">
            <a:lnSpc>
              <a:spcPct val="90000"/>
            </a:lnSpc>
            <a:spcBef>
              <a:spcPct val="0"/>
            </a:spcBef>
            <a:spcAft>
              <a:spcPct val="15000"/>
            </a:spcAft>
            <a:buChar char="••"/>
          </a:pPr>
          <a:r>
            <a:rPr lang="en-US" sz="3700" kern="1200" dirty="0" smtClean="0"/>
            <a:t>Must include</a:t>
          </a:r>
          <a:endParaRPr lang="en-US" sz="3700" kern="1200" dirty="0"/>
        </a:p>
      </dsp:txBody>
      <dsp:txXfrm>
        <a:off x="2438400" y="4429125"/>
        <a:ext cx="2943225" cy="1428749"/>
      </dsp:txXfrm>
    </dsp:sp>
    <dsp:sp modelId="{FC1BB383-20B1-4FA7-8F65-186B91770E83}">
      <dsp:nvSpPr>
        <dsp:cNvPr id="0" name=""/>
        <dsp:cNvSpPr/>
      </dsp:nvSpPr>
      <dsp:spPr>
        <a:xfrm>
          <a:off x="0" y="4191000"/>
          <a:ext cx="2438400" cy="190499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Common Core</a:t>
          </a:r>
          <a:endParaRPr lang="en-US" sz="3800" kern="1200" dirty="0"/>
        </a:p>
      </dsp:txBody>
      <dsp:txXfrm>
        <a:off x="92994" y="4283994"/>
        <a:ext cx="2252412" cy="17190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375E-DB90-4141-B090-081FB48AA4BF}">
      <dsp:nvSpPr>
        <dsp:cNvPr id="0" name=""/>
        <dsp:cNvSpPr/>
      </dsp:nvSpPr>
      <dsp:spPr>
        <a:xfrm>
          <a:off x="687018" y="498835"/>
          <a:ext cx="5026763" cy="5026763"/>
        </a:xfrm>
        <a:prstGeom prst="circularArrow">
          <a:avLst>
            <a:gd name="adj1" fmla="val 5544"/>
            <a:gd name="adj2" fmla="val 330680"/>
            <a:gd name="adj3" fmla="val 13807057"/>
            <a:gd name="adj4" fmla="val 17367046"/>
            <a:gd name="adj5" fmla="val 5757"/>
          </a:avLst>
        </a:prstGeom>
        <a:solidFill>
          <a:schemeClr val="accent2">
            <a:tint val="40000"/>
            <a:hueOff val="0"/>
            <a:satOff val="0"/>
            <a:lumOff val="0"/>
            <a:alphaOff val="0"/>
          </a:schemeClr>
        </a:solidFill>
        <a:ln>
          <a:noFill/>
        </a:ln>
        <a:effectLst>
          <a:outerShdw blurRad="3175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9BFBB61B-592B-44CF-9614-7B54B8E9C7C6}">
      <dsp:nvSpPr>
        <dsp:cNvPr id="0" name=""/>
        <dsp:cNvSpPr/>
      </dsp:nvSpPr>
      <dsp:spPr>
        <a:xfrm>
          <a:off x="2039317" y="528545"/>
          <a:ext cx="2322165" cy="1161082"/>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What to Assess</a:t>
          </a:r>
          <a:endParaRPr lang="en-US" sz="2200" kern="1200" dirty="0"/>
        </a:p>
      </dsp:txBody>
      <dsp:txXfrm>
        <a:off x="2095996" y="585224"/>
        <a:ext cx="2208807" cy="1047724"/>
      </dsp:txXfrm>
    </dsp:sp>
    <dsp:sp modelId="{25771E30-BC8F-4A8A-8008-F98F5D46DB1F}">
      <dsp:nvSpPr>
        <dsp:cNvPr id="0" name=""/>
        <dsp:cNvSpPr/>
      </dsp:nvSpPr>
      <dsp:spPr>
        <a:xfrm>
          <a:off x="4078010" y="2009743"/>
          <a:ext cx="2322165" cy="1161082"/>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Decide How to Assess</a:t>
          </a:r>
          <a:endParaRPr lang="en-US" sz="2200" kern="1200" dirty="0"/>
        </a:p>
      </dsp:txBody>
      <dsp:txXfrm>
        <a:off x="4134689" y="2066422"/>
        <a:ext cx="2208807" cy="1047724"/>
      </dsp:txXfrm>
    </dsp:sp>
    <dsp:sp modelId="{15DA5D90-0FA2-404B-8352-1DB9733D66FB}">
      <dsp:nvSpPr>
        <dsp:cNvPr id="0" name=""/>
        <dsp:cNvSpPr/>
      </dsp:nvSpPr>
      <dsp:spPr>
        <a:xfrm>
          <a:off x="3299299" y="4406371"/>
          <a:ext cx="2322165" cy="1161082"/>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Develop Assessment Plan</a:t>
          </a:r>
          <a:endParaRPr lang="en-US" sz="2200" kern="1200" dirty="0"/>
        </a:p>
      </dsp:txBody>
      <dsp:txXfrm>
        <a:off x="3355978" y="4463050"/>
        <a:ext cx="2208807" cy="1047724"/>
      </dsp:txXfrm>
    </dsp:sp>
    <dsp:sp modelId="{6B3B46CA-2208-4032-BE7C-DC08FB2B5356}">
      <dsp:nvSpPr>
        <dsp:cNvPr id="0" name=""/>
        <dsp:cNvSpPr/>
      </dsp:nvSpPr>
      <dsp:spPr>
        <a:xfrm>
          <a:off x="779335" y="4406371"/>
          <a:ext cx="2322165" cy="1161082"/>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Write the Assessment</a:t>
          </a:r>
          <a:endParaRPr lang="en-US" sz="2200" kern="1200" dirty="0"/>
        </a:p>
      </dsp:txBody>
      <dsp:txXfrm>
        <a:off x="836014" y="4463050"/>
        <a:ext cx="2208807" cy="1047724"/>
      </dsp:txXfrm>
    </dsp:sp>
    <dsp:sp modelId="{12BB3F4F-6102-4B15-AFBF-10BD2B400C8D}">
      <dsp:nvSpPr>
        <dsp:cNvPr id="0" name=""/>
        <dsp:cNvSpPr/>
      </dsp:nvSpPr>
      <dsp:spPr>
        <a:xfrm>
          <a:off x="623" y="2009743"/>
          <a:ext cx="2322165" cy="1161082"/>
        </a:xfrm>
        <a:prstGeom prst="roundRect">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Review the Assessment </a:t>
          </a:r>
          <a:endParaRPr lang="en-US" sz="2200" kern="1200" dirty="0"/>
        </a:p>
      </dsp:txBody>
      <dsp:txXfrm>
        <a:off x="57302" y="2066422"/>
        <a:ext cx="2208807" cy="10477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707E-5D11-4DAD-8C23-27087F9EAAC8}">
      <dsp:nvSpPr>
        <dsp:cNvPr id="0" name=""/>
        <dsp:cNvSpPr/>
      </dsp:nvSpPr>
      <dsp:spPr>
        <a:xfrm>
          <a:off x="191988" y="1488"/>
          <a:ext cx="6169223" cy="616922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rtl="0">
            <a:lnSpc>
              <a:spcPct val="90000"/>
            </a:lnSpc>
            <a:spcBef>
              <a:spcPct val="0"/>
            </a:spcBef>
            <a:spcAft>
              <a:spcPct val="35000"/>
            </a:spcAft>
          </a:pPr>
          <a:r>
            <a:rPr lang="en-US" sz="6000" kern="1200" baseline="0" smtClean="0"/>
            <a:t>What do we want students to know and be able to do?</a:t>
          </a:r>
          <a:endParaRPr lang="en-US" sz="6000" kern="1200"/>
        </a:p>
      </dsp:txBody>
      <dsp:txXfrm>
        <a:off x="1095450" y="904950"/>
        <a:ext cx="4362299" cy="436229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10D63-8A83-4328-9777-20E89BE5724D}" type="datetimeFigureOut">
              <a:rPr lang="en-US" smtClean="0"/>
              <a:t>7/30/2012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199BC-98B6-4158-AC6A-3C43A6491F60}" type="slidenum">
              <a:rPr lang="en-US" smtClean="0"/>
              <a:t>‹#›</a:t>
            </a:fld>
            <a:endParaRPr lang="en-US"/>
          </a:p>
        </p:txBody>
      </p:sp>
    </p:spTree>
    <p:extLst>
      <p:ext uri="{BB962C8B-B14F-4D97-AF65-F5344CB8AC3E}">
        <p14:creationId xmlns:p14="http://schemas.microsoft.com/office/powerpoint/2010/main" val="191179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Clarify for participants that the work over</a:t>
            </a:r>
            <a:r>
              <a:rPr lang="en-US" baseline="0" dirty="0" smtClean="0"/>
              <a:t> the next four days is district-developed in nature and NOT a BOCES or Regionally developed assessment. We are only providing the venue/space for their work. </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1</a:t>
            </a:fld>
            <a:endParaRPr lang="en-US"/>
          </a:p>
        </p:txBody>
      </p:sp>
    </p:spTree>
    <p:extLst>
      <p:ext uri="{BB962C8B-B14F-4D97-AF65-F5344CB8AC3E}">
        <p14:creationId xmlns:p14="http://schemas.microsoft.com/office/powerpoint/2010/main" val="238926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protocol</a:t>
            </a:r>
            <a:r>
              <a:rPr lang="en-US" baseline="0" dirty="0" smtClean="0"/>
              <a:t> for examining the standards in a systematic manner.</a:t>
            </a:r>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14</a:t>
            </a:fld>
            <a:endParaRPr lang="en-US"/>
          </a:p>
        </p:txBody>
      </p:sp>
    </p:spTree>
    <p:extLst>
      <p:ext uri="{BB962C8B-B14F-4D97-AF65-F5344CB8AC3E}">
        <p14:creationId xmlns:p14="http://schemas.microsoft.com/office/powerpoint/2010/main" val="97942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 1 and 2 are combined to</a:t>
            </a:r>
            <a:r>
              <a:rPr lang="en-US" baseline="0" dirty="0" smtClean="0"/>
              <a:t> highlight the collaborative nature of examining the standards. These are essential first steps in knowing what the standards actually say and how we interpret them within our own frame of reference. </a:t>
            </a:r>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15</a:t>
            </a:fld>
            <a:endParaRPr lang="en-US"/>
          </a:p>
        </p:txBody>
      </p:sp>
    </p:spTree>
    <p:extLst>
      <p:ext uri="{BB962C8B-B14F-4D97-AF65-F5344CB8AC3E}">
        <p14:creationId xmlns:p14="http://schemas.microsoft.com/office/powerpoint/2010/main" val="263304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20C588-D979-41E1-891F-309EAFCECB91}" type="slidenum">
              <a:rPr lang="en-US" smtClean="0"/>
              <a:t>16</a:t>
            </a:fld>
            <a:endParaRPr lang="en-US" dirty="0"/>
          </a:p>
        </p:txBody>
      </p:sp>
    </p:spTree>
    <p:extLst>
      <p:ext uri="{BB962C8B-B14F-4D97-AF65-F5344CB8AC3E}">
        <p14:creationId xmlns:p14="http://schemas.microsoft.com/office/powerpoint/2010/main" val="373873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emphasize the rationale for identify</a:t>
            </a:r>
            <a:r>
              <a:rPr lang="en-US" baseline="0" dirty="0" smtClean="0"/>
              <a:t>ing and prioritizing Power Standards</a:t>
            </a:r>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17</a:t>
            </a:fld>
            <a:endParaRPr lang="en-US"/>
          </a:p>
        </p:txBody>
      </p:sp>
    </p:spTree>
    <p:extLst>
      <p:ext uri="{BB962C8B-B14F-4D97-AF65-F5344CB8AC3E}">
        <p14:creationId xmlns:p14="http://schemas.microsoft.com/office/powerpoint/2010/main" val="141813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Larry</a:t>
            </a:r>
            <a:r>
              <a:rPr lang="en-US" baseline="0" dirty="0" smtClean="0"/>
              <a:t> Ainsworth and Doug Reeves as quoted in Power Standards:</a:t>
            </a:r>
          </a:p>
          <a:p>
            <a:endParaRPr lang="en-US" baseline="0" dirty="0" smtClean="0"/>
          </a:p>
          <a:p>
            <a:r>
              <a:rPr lang="en-US" baseline="0" dirty="0" smtClean="0"/>
              <a:t>Prioritized: Power Standards are prioritized for the purpose of added instructional emphasis.</a:t>
            </a:r>
          </a:p>
          <a:p>
            <a:r>
              <a:rPr lang="en-US" baseline="0" dirty="0" smtClean="0"/>
              <a:t>Essential vs. Nice-to-Know: Some standards are more important than others. Power Standards are considered to be </a:t>
            </a:r>
            <a:r>
              <a:rPr lang="en-US" baseline="0" dirty="0" err="1" smtClean="0"/>
              <a:t>esential</a:t>
            </a:r>
            <a:r>
              <a:rPr lang="en-US" baseline="0" dirty="0" smtClean="0"/>
              <a:t> or critical to student success.</a:t>
            </a:r>
          </a:p>
          <a:p>
            <a:r>
              <a:rPr lang="en-US" baseline="0" dirty="0" smtClean="0"/>
              <a:t>Safety net: The Power Standards represent those skills and concepts that every teacher will ensure students learn prior to moving on to the next grade.</a:t>
            </a:r>
          </a:p>
          <a:p>
            <a:r>
              <a:rPr lang="en-US" baseline="0" dirty="0" smtClean="0"/>
              <a:t>Curriculum, instruction, and assessment are developed with the Power Standards in mind</a:t>
            </a:r>
          </a:p>
          <a:p>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18</a:t>
            </a:fld>
            <a:endParaRPr lang="en-US"/>
          </a:p>
        </p:txBody>
      </p:sp>
    </p:spTree>
    <p:extLst>
      <p:ext uri="{BB962C8B-B14F-4D97-AF65-F5344CB8AC3E}">
        <p14:creationId xmlns:p14="http://schemas.microsoft.com/office/powerpoint/2010/main" val="417711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 clear:</a:t>
            </a:r>
            <a:r>
              <a:rPr lang="en-US" baseline="0" dirty="0" smtClean="0"/>
              <a:t> Prioritization and identification of the Power Standards does not mean teachers can ignore all other standards. It simply means the Power Standards will be taught &amp; assessed deeply for mastery since they have been identified as “essential” or critical to student success. The “nice-to-know” standards are often embedded or nested within the Power Standards and can be given less emphasis. </a:t>
            </a:r>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19</a:t>
            </a:fld>
            <a:endParaRPr lang="en-US"/>
          </a:p>
        </p:txBody>
      </p:sp>
    </p:spTree>
    <p:extLst>
      <p:ext uri="{BB962C8B-B14F-4D97-AF65-F5344CB8AC3E}">
        <p14:creationId xmlns:p14="http://schemas.microsoft.com/office/powerpoint/2010/main" val="3378230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three criteria are from Doug Reeves.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three criteria are from Larry Ainsworth.</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key questions</a:t>
            </a:r>
            <a:r>
              <a:rPr lang="en-US" baseline="0" dirty="0" smtClean="0"/>
              <a:t> to help guide teachers in deciding what the Power Standards are. </a:t>
            </a:r>
            <a:endParaRPr lang="en-US" dirty="0"/>
          </a:p>
        </p:txBody>
      </p:sp>
      <p:sp>
        <p:nvSpPr>
          <p:cNvPr id="4" name="Slide Number Placeholder 3"/>
          <p:cNvSpPr>
            <a:spLocks noGrp="1"/>
          </p:cNvSpPr>
          <p:nvPr>
            <p:ph type="sldNum" sz="quarter" idx="10"/>
          </p:nvPr>
        </p:nvSpPr>
        <p:spPr/>
        <p:txBody>
          <a:bodyPr/>
          <a:lstStyle/>
          <a:p>
            <a:fld id="{0420C588-D979-41E1-891F-309EAFCECB91}" type="slidenum">
              <a:rPr lang="en-US" smtClean="0"/>
              <a:t>22</a:t>
            </a:fld>
            <a:endParaRPr lang="en-US" dirty="0"/>
          </a:p>
        </p:txBody>
      </p:sp>
    </p:spTree>
    <p:extLst>
      <p:ext uri="{BB962C8B-B14F-4D97-AF65-F5344CB8AC3E}">
        <p14:creationId xmlns:p14="http://schemas.microsoft.com/office/powerpoint/2010/main" val="373873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Reader’s Digest</a:t>
            </a:r>
            <a:r>
              <a:rPr lang="en-US" baseline="0" dirty="0" smtClean="0"/>
              <a:t> version of Larry Ainsworth’s protocol for prioritizing and identifying Power Standards. For more in-depth information on this protocol, see Ainsworth’s Power Standards.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Ideally, vertical alignment would</a:t>
            </a:r>
            <a:r>
              <a:rPr lang="en-US" baseline="0" dirty="0" smtClean="0"/>
              <a:t> occur in this process. However, due to the nature of the work, this step will not be addressed during our four days together. </a:t>
            </a:r>
            <a:endParaRPr lang="en-US" dirty="0" smtClean="0"/>
          </a:p>
          <a:p>
            <a:endParaRPr lang="en-US" dirty="0"/>
          </a:p>
        </p:txBody>
      </p:sp>
      <p:sp>
        <p:nvSpPr>
          <p:cNvPr id="4" name="Slide Number Placeholder 3"/>
          <p:cNvSpPr>
            <a:spLocks noGrp="1"/>
          </p:cNvSpPr>
          <p:nvPr>
            <p:ph type="sldNum" sz="quarter" idx="10"/>
          </p:nvPr>
        </p:nvSpPr>
        <p:spPr/>
        <p:txBody>
          <a:bodyPr/>
          <a:lstStyle/>
          <a:p>
            <a:fld id="{0420C588-D979-41E1-891F-309EAFCECB91}" type="slidenum">
              <a:rPr lang="en-US" smtClean="0"/>
              <a:t>23</a:t>
            </a:fld>
            <a:endParaRPr lang="en-US" dirty="0"/>
          </a:p>
        </p:txBody>
      </p:sp>
    </p:spTree>
    <p:extLst>
      <p:ext uri="{BB962C8B-B14F-4D97-AF65-F5344CB8AC3E}">
        <p14:creationId xmlns:p14="http://schemas.microsoft.com/office/powerpoint/2010/main" val="373873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2</a:t>
            </a:fld>
            <a:endParaRPr lang="en-US"/>
          </a:p>
        </p:txBody>
      </p:sp>
    </p:spTree>
    <p:extLst>
      <p:ext uri="{BB962C8B-B14F-4D97-AF65-F5344CB8AC3E}">
        <p14:creationId xmlns:p14="http://schemas.microsoft.com/office/powerpoint/2010/main" val="878922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many Power Standards? </a:t>
            </a:r>
          </a:p>
          <a:p>
            <a:pPr marL="169958" indent="-169958">
              <a:buFont typeface="Arial" pitchFamily="34" charset="0"/>
              <a:buChar char="•"/>
            </a:pPr>
            <a:r>
              <a:rPr lang="en-US" baseline="0" dirty="0" smtClean="0"/>
              <a:t>Doug Reeves recommends approximately 7-12 Power Standards per subject area, per grade. </a:t>
            </a:r>
          </a:p>
          <a:p>
            <a:pPr marL="169958" indent="-169958">
              <a:buFont typeface="Arial" pitchFamily="34" charset="0"/>
              <a:buChar char="•"/>
            </a:pPr>
            <a:endParaRPr lang="en-US" baseline="0" dirty="0" smtClean="0"/>
          </a:p>
          <a:p>
            <a:r>
              <a:rPr lang="en-US" baseline="0" dirty="0" smtClean="0"/>
              <a:t>How do I know my Power Standards are the “right” ones?</a:t>
            </a:r>
          </a:p>
          <a:p>
            <a:pPr marL="169958" indent="-169958">
              <a:buFont typeface="Arial" pitchFamily="34" charset="0"/>
              <a:buChar char="•"/>
            </a:pPr>
            <a:r>
              <a:rPr lang="en-US" baseline="0" dirty="0" smtClean="0"/>
              <a:t>Consulting your data points should put you on the right path as to selecting the appropriate Power Standards.</a:t>
            </a:r>
          </a:p>
          <a:p>
            <a:pPr marL="169958" indent="-169958">
              <a:buFont typeface="Arial" pitchFamily="34" charset="0"/>
              <a:buChar char="•"/>
            </a:pPr>
            <a:r>
              <a:rPr lang="en-US" baseline="0" dirty="0" smtClean="0"/>
              <a:t>Additionally, consult with a teacher who is a grade above and they will have no difficulty telling you whether or not your Power Standards will help current students in the next grade.</a:t>
            </a:r>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24</a:t>
            </a:fld>
            <a:endParaRPr lang="en-US"/>
          </a:p>
        </p:txBody>
      </p:sp>
    </p:spTree>
    <p:extLst>
      <p:ext uri="{BB962C8B-B14F-4D97-AF65-F5344CB8AC3E}">
        <p14:creationId xmlns:p14="http://schemas.microsoft.com/office/powerpoint/2010/main" val="4159750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understand the Standards,</a:t>
            </a:r>
            <a:r>
              <a:rPr lang="en-US" baseline="0" dirty="0" smtClean="0"/>
              <a:t> we have to dig in and get dirty!</a:t>
            </a:r>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25</a:t>
            </a:fld>
            <a:endParaRPr lang="en-US"/>
          </a:p>
        </p:txBody>
      </p:sp>
    </p:spTree>
    <p:extLst>
      <p:ext uri="{BB962C8B-B14F-4D97-AF65-F5344CB8AC3E}">
        <p14:creationId xmlns:p14="http://schemas.microsoft.com/office/powerpoint/2010/main" val="3336538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20C588-D979-41E1-891F-309EAFCECB91}" type="slidenum">
              <a:rPr lang="en-US" smtClean="0"/>
              <a:t>32</a:t>
            </a:fld>
            <a:endParaRPr lang="en-US" dirty="0"/>
          </a:p>
        </p:txBody>
      </p:sp>
    </p:spTree>
    <p:extLst>
      <p:ext uri="{BB962C8B-B14F-4D97-AF65-F5344CB8AC3E}">
        <p14:creationId xmlns:p14="http://schemas.microsoft.com/office/powerpoint/2010/main" val="373873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emphasize the rationale for unwrapping </a:t>
            </a:r>
            <a:r>
              <a:rPr lang="en-US" baseline="0" dirty="0" smtClean="0"/>
              <a:t>Power Standards</a:t>
            </a:r>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33</a:t>
            </a:fld>
            <a:endParaRPr lang="en-US"/>
          </a:p>
        </p:txBody>
      </p:sp>
    </p:spTree>
    <p:extLst>
      <p:ext uri="{BB962C8B-B14F-4D97-AF65-F5344CB8AC3E}">
        <p14:creationId xmlns:p14="http://schemas.microsoft.com/office/powerpoint/2010/main" val="1418134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a:t>
            </a:r>
            <a:r>
              <a:rPr lang="en-US" baseline="0" dirty="0" smtClean="0"/>
              <a:t> from Larry Ainsworth and Kim Bailey/Chris </a:t>
            </a:r>
            <a:r>
              <a:rPr lang="en-US" baseline="0" dirty="0" err="1" smtClean="0"/>
              <a:t>Jakicic</a:t>
            </a:r>
            <a:endParaRPr lang="en-US" dirty="0"/>
          </a:p>
        </p:txBody>
      </p:sp>
      <p:sp>
        <p:nvSpPr>
          <p:cNvPr id="4" name="Slide Number Placeholder 3"/>
          <p:cNvSpPr>
            <a:spLocks noGrp="1"/>
          </p:cNvSpPr>
          <p:nvPr>
            <p:ph type="sldNum" sz="quarter" idx="10"/>
          </p:nvPr>
        </p:nvSpPr>
        <p:spPr/>
        <p:txBody>
          <a:bodyPr/>
          <a:lstStyle/>
          <a:p>
            <a:fld id="{0420C588-D979-41E1-891F-309EAFCECB91}" type="slidenum">
              <a:rPr lang="en-US" smtClean="0"/>
              <a:t>34</a:t>
            </a:fld>
            <a:endParaRPr lang="en-US" dirty="0"/>
          </a:p>
        </p:txBody>
      </p:sp>
    </p:spTree>
    <p:extLst>
      <p:ext uri="{BB962C8B-B14F-4D97-AF65-F5344CB8AC3E}">
        <p14:creationId xmlns:p14="http://schemas.microsoft.com/office/powerpoint/2010/main" val="303626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systematic</a:t>
            </a:r>
            <a:r>
              <a:rPr lang="en-US" baseline="0" dirty="0" smtClean="0"/>
              <a:t> process for unwrapping power standards. Participants may want to engage in a Task Analysis of the important </a:t>
            </a:r>
            <a:r>
              <a:rPr lang="en-US" baseline="0" dirty="0" smtClean="0"/>
              <a:t>words/phrases </a:t>
            </a:r>
            <a:r>
              <a:rPr lang="en-US" baseline="0" dirty="0" smtClean="0"/>
              <a:t>in a standard to help reveal “hidden” learning or prerequisite knowledge needed in order for students to be proficient in a standard</a:t>
            </a:r>
            <a:r>
              <a:rPr lang="en-US" baseline="0" dirty="0" smtClean="0"/>
              <a:t>.</a:t>
            </a:r>
          </a:p>
          <a:p>
            <a:endParaRPr lang="en-US" baseline="0" dirty="0" smtClean="0"/>
          </a:p>
          <a:p>
            <a:r>
              <a:rPr lang="en-US" baseline="0" dirty="0" smtClean="0"/>
              <a:t>Refer participants to the following handouts: Unwrapping Template, Bloom’s/Webs</a:t>
            </a:r>
            <a:endParaRPr lang="en-US" dirty="0"/>
          </a:p>
        </p:txBody>
      </p:sp>
      <p:sp>
        <p:nvSpPr>
          <p:cNvPr id="4" name="Slide Number Placeholder 3"/>
          <p:cNvSpPr>
            <a:spLocks noGrp="1"/>
          </p:cNvSpPr>
          <p:nvPr>
            <p:ph type="sldNum" sz="quarter" idx="10"/>
          </p:nvPr>
        </p:nvSpPr>
        <p:spPr/>
        <p:txBody>
          <a:bodyPr/>
          <a:lstStyle/>
          <a:p>
            <a:fld id="{F7E8059B-E87A-410B-9FB1-EB0236E63458}" type="slidenum">
              <a:rPr lang="en-US" smtClean="0"/>
              <a:t>35</a:t>
            </a:fld>
            <a:endParaRPr lang="en-US"/>
          </a:p>
        </p:txBody>
      </p:sp>
    </p:spTree>
    <p:extLst>
      <p:ext uri="{BB962C8B-B14F-4D97-AF65-F5344CB8AC3E}">
        <p14:creationId xmlns:p14="http://schemas.microsoft.com/office/powerpoint/2010/main" val="133982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provided</a:t>
            </a:r>
            <a:r>
              <a:rPr lang="en-US" baseline="0" dirty="0" smtClean="0"/>
              <a:t> chart for Bloom’s Taxonomy and Webb’s DOK to help determine the level of thinking one might consider for this standard.</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38</a:t>
            </a:fld>
            <a:endParaRPr lang="en-US"/>
          </a:p>
        </p:txBody>
      </p:sp>
    </p:spTree>
    <p:extLst>
      <p:ext uri="{BB962C8B-B14F-4D97-AF65-F5344CB8AC3E}">
        <p14:creationId xmlns:p14="http://schemas.microsoft.com/office/powerpoint/2010/main" val="1534565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0C588-D979-41E1-891F-309EAFCECB91}" type="slidenum">
              <a:rPr lang="en-US" smtClean="0"/>
              <a:t>39</a:t>
            </a:fld>
            <a:endParaRPr lang="en-US" dirty="0"/>
          </a:p>
        </p:txBody>
      </p:sp>
    </p:spTree>
    <p:extLst>
      <p:ext uri="{BB962C8B-B14F-4D97-AF65-F5344CB8AC3E}">
        <p14:creationId xmlns:p14="http://schemas.microsoft.com/office/powerpoint/2010/main" val="1951132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0C588-D979-41E1-891F-309EAFCECB91}" type="slidenum">
              <a:rPr lang="en-US" smtClean="0"/>
              <a:t>40</a:t>
            </a:fld>
            <a:endParaRPr lang="en-US" dirty="0"/>
          </a:p>
        </p:txBody>
      </p:sp>
    </p:spTree>
    <p:extLst>
      <p:ext uri="{BB962C8B-B14F-4D97-AF65-F5344CB8AC3E}">
        <p14:creationId xmlns:p14="http://schemas.microsoft.com/office/powerpoint/2010/main" val="1951132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template to organize</a:t>
            </a:r>
            <a:r>
              <a:rPr lang="en-US" baseline="0" dirty="0" smtClean="0"/>
              <a:t> the information from the unwrapped standard.</a:t>
            </a:r>
            <a:endParaRPr lang="en-US" dirty="0"/>
          </a:p>
        </p:txBody>
      </p:sp>
      <p:sp>
        <p:nvSpPr>
          <p:cNvPr id="4" name="Slide Number Placeholder 3"/>
          <p:cNvSpPr>
            <a:spLocks noGrp="1"/>
          </p:cNvSpPr>
          <p:nvPr>
            <p:ph type="sldNum" sz="quarter" idx="10"/>
          </p:nvPr>
        </p:nvSpPr>
        <p:spPr/>
        <p:txBody>
          <a:bodyPr/>
          <a:lstStyle/>
          <a:p>
            <a:fld id="{0420C588-D979-41E1-891F-309EAFCECB91}" type="slidenum">
              <a:rPr lang="en-US" smtClean="0"/>
              <a:t>41</a:t>
            </a:fld>
            <a:endParaRPr lang="en-US" dirty="0"/>
          </a:p>
        </p:txBody>
      </p:sp>
    </p:spTree>
    <p:extLst>
      <p:ext uri="{BB962C8B-B14F-4D97-AF65-F5344CB8AC3E}">
        <p14:creationId xmlns:p14="http://schemas.microsoft.com/office/powerpoint/2010/main" val="413527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expected work flow for the session</a:t>
            </a:r>
            <a:r>
              <a:rPr lang="en-US" dirty="0" smtClean="0"/>
              <a:t>. We will be building shared knowledge around standards,</a:t>
            </a:r>
            <a:r>
              <a:rPr lang="en-US" baseline="0" dirty="0" smtClean="0"/>
              <a:t> identifying learning targets, and quality assessment design.</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3</a:t>
            </a:fld>
            <a:endParaRPr lang="en-US"/>
          </a:p>
        </p:txBody>
      </p:sp>
    </p:spTree>
    <p:extLst>
      <p:ext uri="{BB962C8B-B14F-4D97-AF65-F5344CB8AC3E}">
        <p14:creationId xmlns:p14="http://schemas.microsoft.com/office/powerpoint/2010/main" val="373733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demonstrates</a:t>
            </a:r>
            <a:r>
              <a:rPr lang="en-US" baseline="0" dirty="0" smtClean="0"/>
              <a:t> how one might “deconstruct” key words or phrases from the standards to reveal underlying skills, “hidden” learning, or prerequisite knowledge needed by students in order to be proficient.</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42</a:t>
            </a:fld>
            <a:endParaRPr lang="en-US"/>
          </a:p>
        </p:txBody>
      </p:sp>
    </p:spTree>
    <p:extLst>
      <p:ext uri="{BB962C8B-B14F-4D97-AF65-F5344CB8AC3E}">
        <p14:creationId xmlns:p14="http://schemas.microsoft.com/office/powerpoint/2010/main" val="2624174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participants a model of how to use the unwrapping template. </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43</a:t>
            </a:fld>
            <a:endParaRPr lang="en-US"/>
          </a:p>
        </p:txBody>
      </p:sp>
    </p:spTree>
    <p:extLst>
      <p:ext uri="{BB962C8B-B14F-4D97-AF65-F5344CB8AC3E}">
        <p14:creationId xmlns:p14="http://schemas.microsoft.com/office/powerpoint/2010/main" val="4017036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a:t>
            </a:r>
            <a:r>
              <a:rPr lang="en-US" baseline="0" dirty="0" smtClean="0"/>
              <a:t> that learning targets go by many names: essential </a:t>
            </a:r>
            <a:r>
              <a:rPr lang="en-US" baseline="0" dirty="0" err="1" smtClean="0"/>
              <a:t>learnings</a:t>
            </a:r>
            <a:r>
              <a:rPr lang="en-US" baseline="0" dirty="0" smtClean="0"/>
              <a:t>, big ideas, essential understandings, enduring understandings, standards, benchmarks, goals, outcomes, essential questions. No matter the nomenclature the question we all need to ask and be clear about is “What is the intended learning?”</a:t>
            </a:r>
            <a:endParaRPr lang="en-US" dirty="0" smtClean="0"/>
          </a:p>
          <a:p>
            <a:endParaRPr lang="en-US" dirty="0" smtClean="0"/>
          </a:p>
          <a:p>
            <a:r>
              <a:rPr lang="en-US" dirty="0" smtClean="0"/>
              <a:t>Are the learning</a:t>
            </a:r>
            <a:r>
              <a:rPr lang="en-US" baseline="0" dirty="0" smtClean="0"/>
              <a:t> targets clear (student-friendly language)?</a:t>
            </a:r>
          </a:p>
          <a:p>
            <a:endParaRPr lang="en-US" baseline="0" dirty="0" smtClean="0"/>
          </a:p>
          <a:p>
            <a:endParaRPr lang="en-US" baseline="0" dirty="0" smtClean="0"/>
          </a:p>
          <a:p>
            <a:r>
              <a:rPr lang="en-US" baseline="0" dirty="0" smtClean="0"/>
              <a:t>Are the learning targets focused (not too many)?</a:t>
            </a:r>
          </a:p>
          <a:p>
            <a:endParaRPr lang="en-US" baseline="0" dirty="0" smtClean="0"/>
          </a:p>
          <a:p>
            <a:r>
              <a:rPr lang="en-US" baseline="0" dirty="0" smtClean="0"/>
              <a:t>Are the learning targets appropriate (connected to the standards or local curriculum)</a:t>
            </a:r>
          </a:p>
          <a:p>
            <a:endParaRPr lang="en-US" baseline="0" dirty="0" smtClean="0"/>
          </a:p>
          <a:p>
            <a:r>
              <a:rPr lang="en-US" baseline="0" dirty="0" smtClean="0"/>
              <a:t>Do the learning targets represent what was taught?</a:t>
            </a:r>
          </a:p>
          <a:p>
            <a:endParaRPr lang="en-US" baseline="0" dirty="0" smtClean="0"/>
          </a:p>
          <a:p>
            <a:r>
              <a:rPr lang="en-US" baseline="0" dirty="0" smtClean="0"/>
              <a:t>Do the learning targets help students progress to the next level?</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46</a:t>
            </a:fld>
            <a:endParaRPr lang="en-US"/>
          </a:p>
        </p:txBody>
      </p:sp>
    </p:spTree>
    <p:extLst>
      <p:ext uri="{BB962C8B-B14F-4D97-AF65-F5344CB8AC3E}">
        <p14:creationId xmlns:p14="http://schemas.microsoft.com/office/powerpoint/2010/main" val="1016895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-friendly language for learning targets.</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47</a:t>
            </a:fld>
            <a:endParaRPr lang="en-US"/>
          </a:p>
        </p:txBody>
      </p:sp>
    </p:spTree>
    <p:extLst>
      <p:ext uri="{BB962C8B-B14F-4D97-AF65-F5344CB8AC3E}">
        <p14:creationId xmlns:p14="http://schemas.microsoft.com/office/powerpoint/2010/main" val="493514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of how to turn</a:t>
            </a:r>
            <a:r>
              <a:rPr lang="en-US" baseline="0" dirty="0" smtClean="0"/>
              <a:t> Learning Targets into “I can...” statements</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49</a:t>
            </a:fld>
            <a:endParaRPr lang="en-US"/>
          </a:p>
        </p:txBody>
      </p:sp>
    </p:spTree>
    <p:extLst>
      <p:ext uri="{BB962C8B-B14F-4D97-AF65-F5344CB8AC3E}">
        <p14:creationId xmlns:p14="http://schemas.microsoft.com/office/powerpoint/2010/main" val="4169524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four basic learning targets.</a:t>
            </a:r>
          </a:p>
          <a:p>
            <a:endParaRPr lang="en-US" baseline="0" dirty="0" smtClean="0"/>
          </a:p>
          <a:p>
            <a:r>
              <a:rPr lang="en-US" baseline="0" dirty="0" smtClean="0"/>
              <a:t>Knowledge targets represent the factual underpinnings in each discipline. Often stated using verbs such as “knows, lists, names, identifies, and recalls”. </a:t>
            </a:r>
          </a:p>
          <a:p>
            <a:endParaRPr lang="en-US" baseline="0" dirty="0" smtClean="0"/>
          </a:p>
          <a:p>
            <a:r>
              <a:rPr lang="en-US" baseline="0" dirty="0" smtClean="0"/>
              <a:t>Reasoning targets represent the mental processes demonstrating the use of knowledge in a discipline. Often stated using verbs such as “predicts, infers, classifies, hypothesize, compares, concludes, summarizes, analyzes, evaluates”.</a:t>
            </a:r>
          </a:p>
          <a:p>
            <a:endParaRPr lang="en-US" baseline="0" dirty="0" smtClean="0"/>
          </a:p>
          <a:p>
            <a:r>
              <a:rPr lang="en-US" baseline="0" dirty="0" smtClean="0"/>
              <a:t>Skill targets are performances that must be demonstrated and observed (heard or seen) to be assessed. Knowledge targets always underlie skill targets.</a:t>
            </a:r>
          </a:p>
          <a:p>
            <a:endParaRPr lang="en-US" baseline="0" dirty="0" smtClean="0"/>
          </a:p>
          <a:p>
            <a:r>
              <a:rPr lang="en-US" baseline="0" dirty="0" smtClean="0"/>
              <a:t>Product targets require students to create products such as “notate music, scatter plots, research paper”. Be careful in not confusing products with tasks. For example, creating a lamp is not the intended learning, but rather what we use to assess students’ ability to properly use machinery, join pieces of wood, or how to finish a surface. A research paper serves both to assess students’ reasoning abilities while also being a focus of the curriculum itself. </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016895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Identifying</a:t>
            </a:r>
            <a:r>
              <a:rPr lang="en-US" baseline="0" dirty="0" smtClean="0"/>
              <a:t> the verbs in the standards helps to determine which learning target is being exemplified.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496095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610">
              <a:defRPr/>
            </a:pPr>
            <a:r>
              <a:rPr lang="en-US" baseline="0" dirty="0" smtClean="0"/>
              <a:t>Be sure to understand the difference between the task (the activity students will engage in) and the target (what they are to learn by engaging in the activity). This is crucial to creating an accurate assessment. </a:t>
            </a:r>
          </a:p>
          <a:p>
            <a:pPr defTabSz="903610">
              <a:defRPr/>
            </a:pPr>
            <a:endParaRPr lang="en-US" baseline="0" dirty="0" smtClean="0"/>
          </a:p>
          <a:p>
            <a:pPr defTabSz="903610">
              <a:defRPr/>
            </a:pPr>
            <a:r>
              <a:rPr lang="en-US" baseline="0" dirty="0" smtClean="0"/>
              <a:t>In the example above, we use the product of the “desk” to evaluate students’ achievement of the knowledge, reasoning, and skill targets identified.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52</a:t>
            </a:fld>
            <a:endParaRPr lang="en-US"/>
          </a:p>
        </p:txBody>
      </p:sp>
    </p:spTree>
    <p:extLst>
      <p:ext uri="{BB962C8B-B14F-4D97-AF65-F5344CB8AC3E}">
        <p14:creationId xmlns:p14="http://schemas.microsoft.com/office/powerpoint/2010/main" val="3469823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610">
              <a:defRPr/>
            </a:pPr>
            <a:r>
              <a:rPr lang="en-US" baseline="0" dirty="0" smtClean="0"/>
              <a:t>Be sure to understand the difference between the task (the activity students will engage in) and the target (what they are to learn by engaging in the activity). This is crucial to creating an accurate assessment. </a:t>
            </a:r>
          </a:p>
          <a:p>
            <a:pPr defTabSz="903610">
              <a:defRPr/>
            </a:pPr>
            <a:endParaRPr lang="en-US" baseline="0" dirty="0" smtClean="0"/>
          </a:p>
          <a:p>
            <a:pPr defTabSz="903610">
              <a:defRPr/>
            </a:pPr>
            <a:r>
              <a:rPr lang="en-US" baseline="0" dirty="0" smtClean="0"/>
              <a:t>In the example above, written products such as lab reports, research papers, etc. are often the target of the curriculum. Therefore, they serve both as the vehicle by we which we judge knowledge and reasoning proficiency as well as the development of the product.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53</a:t>
            </a:fld>
            <a:endParaRPr lang="en-US"/>
          </a:p>
        </p:txBody>
      </p:sp>
    </p:spTree>
    <p:extLst>
      <p:ext uri="{BB962C8B-B14F-4D97-AF65-F5344CB8AC3E}">
        <p14:creationId xmlns:p14="http://schemas.microsoft.com/office/powerpoint/2010/main" val="3469823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Outlined above</a:t>
            </a:r>
            <a:r>
              <a:rPr lang="en-US" baseline="0" dirty="0" smtClean="0"/>
              <a:t> is </a:t>
            </a:r>
            <a:r>
              <a:rPr lang="en-US" baseline="0" dirty="0" smtClean="0"/>
              <a:t>a five-step </a:t>
            </a:r>
            <a:r>
              <a:rPr lang="en-US" baseline="0" smtClean="0"/>
              <a:t>process adapted from </a:t>
            </a:r>
            <a:r>
              <a:rPr lang="en-US" baseline="0" dirty="0" smtClean="0"/>
              <a:t>the book Common Formative Assessments.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54</a:t>
            </a:fld>
            <a:endParaRPr lang="en-US"/>
          </a:p>
        </p:txBody>
      </p:sp>
    </p:spTree>
    <p:extLst>
      <p:ext uri="{BB962C8B-B14F-4D97-AF65-F5344CB8AC3E}">
        <p14:creationId xmlns:p14="http://schemas.microsoft.com/office/powerpoint/2010/main" val="421221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 final product</a:t>
            </a:r>
            <a:r>
              <a:rPr lang="en-US" baseline="0" dirty="0" smtClean="0"/>
              <a:t> to the group.</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6</a:t>
            </a:fld>
            <a:endParaRPr lang="en-US"/>
          </a:p>
        </p:txBody>
      </p:sp>
    </p:spTree>
    <p:extLst>
      <p:ext uri="{BB962C8B-B14F-4D97-AF65-F5344CB8AC3E}">
        <p14:creationId xmlns:p14="http://schemas.microsoft.com/office/powerpoint/2010/main" val="516612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decided</a:t>
            </a:r>
            <a:r>
              <a:rPr lang="en-US" baseline="0" dirty="0" smtClean="0"/>
              <a:t> on what students will learn, your attention turns to measuring how well students have learned.</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55</a:t>
            </a:fld>
            <a:endParaRPr lang="en-US"/>
          </a:p>
        </p:txBody>
      </p:sp>
    </p:spTree>
    <p:extLst>
      <p:ext uri="{BB962C8B-B14F-4D97-AF65-F5344CB8AC3E}">
        <p14:creationId xmlns:p14="http://schemas.microsoft.com/office/powerpoint/2010/main" val="3400026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share their ideas</a:t>
            </a:r>
            <a:r>
              <a:rPr lang="en-US" baseline="0" dirty="0" smtClean="0"/>
              <a:t> for this question. Hopefully, there will be a variety of ways shared by the group that you can begin to categorize them.</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56</a:t>
            </a:fld>
            <a:endParaRPr lang="en-US"/>
          </a:p>
        </p:txBody>
      </p:sp>
    </p:spTree>
    <p:extLst>
      <p:ext uri="{BB962C8B-B14F-4D97-AF65-F5344CB8AC3E}">
        <p14:creationId xmlns:p14="http://schemas.microsoft.com/office/powerpoint/2010/main" val="782047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a:t>
            </a:r>
            <a:r>
              <a:rPr lang="en-US" baseline="0" dirty="0" smtClean="0"/>
              <a:t> response includes items such Multiple Choice, T/F, and matching type questions.</a:t>
            </a:r>
          </a:p>
          <a:p>
            <a:endParaRPr lang="en-US" baseline="0" dirty="0" smtClean="0"/>
          </a:p>
          <a:p>
            <a:r>
              <a:rPr lang="en-US" baseline="0" dirty="0" smtClean="0"/>
              <a:t>Constructed/Extended written response items require students to provide their own answer to a question or prompt. Examples are short or long essay prompts. Graphic organizers are also considered to be an example of this type. </a:t>
            </a:r>
          </a:p>
          <a:p>
            <a:endParaRPr lang="en-US" baseline="0" dirty="0" smtClean="0"/>
          </a:p>
          <a:p>
            <a:r>
              <a:rPr lang="en-US" baseline="0" dirty="0" smtClean="0"/>
              <a:t>Performance assessments ask students to demonstrate their understanding of a learning target by performing in front of the teacher, who evaluates them against a rubric. </a:t>
            </a:r>
          </a:p>
          <a:p>
            <a:endParaRPr lang="en-US" baseline="0" dirty="0" smtClean="0"/>
          </a:p>
          <a:p>
            <a:r>
              <a:rPr lang="en-US" baseline="0" dirty="0" smtClean="0"/>
              <a:t>Each method is equally viable as an assessment strategy as long as the following points are considered:</a:t>
            </a:r>
          </a:p>
          <a:p>
            <a:endParaRPr lang="en-US" baseline="0" dirty="0" smtClean="0"/>
          </a:p>
          <a:p>
            <a:pPr marL="170901" indent="-170901">
              <a:buFont typeface="Arial" pitchFamily="34" charset="0"/>
              <a:buChar char="•"/>
            </a:pPr>
            <a:r>
              <a:rPr lang="en-US" baseline="0" dirty="0" smtClean="0"/>
              <a:t>Does the selected strategy accurately measure the intended learning target at the level of thinking it was taught?</a:t>
            </a:r>
          </a:p>
          <a:p>
            <a:endParaRPr lang="en-US" baseline="0" dirty="0" smtClean="0"/>
          </a:p>
          <a:p>
            <a:pPr marL="170901" indent="-170901">
              <a:buFont typeface="Arial" pitchFamily="34" charset="0"/>
              <a:buChar char="•"/>
            </a:pPr>
            <a:r>
              <a:rPr lang="en-US" baseline="0" dirty="0" smtClean="0"/>
              <a:t>Does the selected strategy provide timely turnaround of the information needed for teachers and students to determine next steps?</a:t>
            </a:r>
          </a:p>
          <a:p>
            <a:pPr marL="170901" indent="-170901">
              <a:buFont typeface="Arial" pitchFamily="34" charset="0"/>
              <a:buChar char="•"/>
            </a:pPr>
            <a:endParaRPr lang="en-US" baseline="0" dirty="0" smtClean="0"/>
          </a:p>
          <a:p>
            <a:pPr marL="170901" indent="-170901">
              <a:buFont typeface="Arial" pitchFamily="34" charset="0"/>
              <a:buChar char="•"/>
            </a:pPr>
            <a:r>
              <a:rPr lang="en-US" baseline="0" dirty="0" smtClean="0"/>
              <a:t>Does the selected strategy require the use of a rubric? Will that rubric be implemented consistently across teachers?</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57</a:t>
            </a:fld>
            <a:endParaRPr lang="en-US"/>
          </a:p>
        </p:txBody>
      </p:sp>
    </p:spTree>
    <p:extLst>
      <p:ext uri="{BB962C8B-B14F-4D97-AF65-F5344CB8AC3E}">
        <p14:creationId xmlns:p14="http://schemas.microsoft.com/office/powerpoint/2010/main" val="3448317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basic</a:t>
            </a:r>
            <a:r>
              <a:rPr lang="en-US" baseline="0" dirty="0" smtClean="0"/>
              <a:t> assessment methods. This chart provides examples of each method, what it best assesses, and how it can be scored.</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58</a:t>
            </a:fld>
            <a:endParaRPr lang="en-US"/>
          </a:p>
        </p:txBody>
      </p:sp>
    </p:spTree>
    <p:extLst>
      <p:ext uri="{BB962C8B-B14F-4D97-AF65-F5344CB8AC3E}">
        <p14:creationId xmlns:p14="http://schemas.microsoft.com/office/powerpoint/2010/main" val="4222455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a:t>
            </a:r>
            <a:r>
              <a:rPr lang="en-US" baseline="0" dirty="0" smtClean="0"/>
              <a:t> response includes items such Multiple Choice, T/F, and matching type questions.</a:t>
            </a:r>
          </a:p>
          <a:p>
            <a:endParaRPr lang="en-US" baseline="0" dirty="0" smtClean="0"/>
          </a:p>
          <a:p>
            <a:r>
              <a:rPr lang="en-US" baseline="0" dirty="0" smtClean="0"/>
              <a:t>Constructed/Extended written response items require students to provide their own answer to a question or prompt. Examples are short or long essay prompts. Graphic organizers are also considered to be an example of this type. </a:t>
            </a:r>
          </a:p>
          <a:p>
            <a:endParaRPr lang="en-US" baseline="0" dirty="0" smtClean="0"/>
          </a:p>
          <a:p>
            <a:r>
              <a:rPr lang="en-US" baseline="0" dirty="0" smtClean="0"/>
              <a:t>Performance assessments ask students to demonstrate their understanding of a learning target by performing in front of the teacher, who evaluates them against a rubric. </a:t>
            </a:r>
          </a:p>
          <a:p>
            <a:endParaRPr lang="en-US" baseline="0" dirty="0" smtClean="0"/>
          </a:p>
          <a:p>
            <a:r>
              <a:rPr lang="en-US" baseline="0" dirty="0" smtClean="0"/>
              <a:t>Each method is equally viable as an assessment strategy as long as the following points are considered:</a:t>
            </a:r>
          </a:p>
          <a:p>
            <a:endParaRPr lang="en-US" baseline="0" dirty="0" smtClean="0"/>
          </a:p>
          <a:p>
            <a:pPr marL="170901" indent="-170901">
              <a:buFont typeface="Arial" pitchFamily="34" charset="0"/>
              <a:buChar char="•"/>
            </a:pPr>
            <a:r>
              <a:rPr lang="en-US" baseline="0" dirty="0" smtClean="0"/>
              <a:t>Does the selected strategy accurately measure the intended learning target at the level of thinking it was taught?</a:t>
            </a:r>
          </a:p>
          <a:p>
            <a:endParaRPr lang="en-US" baseline="0" dirty="0" smtClean="0"/>
          </a:p>
          <a:p>
            <a:pPr marL="170901" indent="-170901">
              <a:buFont typeface="Arial" pitchFamily="34" charset="0"/>
              <a:buChar char="•"/>
            </a:pPr>
            <a:r>
              <a:rPr lang="en-US" baseline="0" dirty="0" smtClean="0"/>
              <a:t>Does the selected strategy provide timely turnaround of the information needed for teachers and students to determine next steps?</a:t>
            </a:r>
          </a:p>
          <a:p>
            <a:pPr marL="170901" indent="-170901">
              <a:buFont typeface="Arial" pitchFamily="34" charset="0"/>
              <a:buChar char="•"/>
            </a:pPr>
            <a:endParaRPr lang="en-US" baseline="0" dirty="0" smtClean="0"/>
          </a:p>
          <a:p>
            <a:pPr marL="170901" indent="-170901">
              <a:buFont typeface="Arial" pitchFamily="34" charset="0"/>
              <a:buChar char="•"/>
            </a:pPr>
            <a:r>
              <a:rPr lang="en-US" baseline="0" dirty="0" smtClean="0"/>
              <a:t>Does the selected strategy require the use of a rubric? Will that rubric be implemented consistently across teachers?</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59</a:t>
            </a:fld>
            <a:endParaRPr lang="en-US"/>
          </a:p>
        </p:txBody>
      </p:sp>
    </p:spTree>
    <p:extLst>
      <p:ext uri="{BB962C8B-B14F-4D97-AF65-F5344CB8AC3E}">
        <p14:creationId xmlns:p14="http://schemas.microsoft.com/office/powerpoint/2010/main" val="3448317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Outlined above</a:t>
            </a:r>
            <a:r>
              <a:rPr lang="en-US" baseline="0" dirty="0" smtClean="0"/>
              <a:t> is </a:t>
            </a:r>
            <a:r>
              <a:rPr lang="en-US" baseline="0" dirty="0" smtClean="0"/>
              <a:t>a five-step </a:t>
            </a:r>
            <a:r>
              <a:rPr lang="en-US" baseline="0" smtClean="0"/>
              <a:t>process adapted from </a:t>
            </a:r>
            <a:r>
              <a:rPr lang="en-US" baseline="0" dirty="0" smtClean="0"/>
              <a:t>the book Common Formative Assessments.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60</a:t>
            </a:fld>
            <a:endParaRPr lang="en-US"/>
          </a:p>
        </p:txBody>
      </p:sp>
    </p:spTree>
    <p:extLst>
      <p:ext uri="{BB962C8B-B14F-4D97-AF65-F5344CB8AC3E}">
        <p14:creationId xmlns:p14="http://schemas.microsoft.com/office/powerpoint/2010/main" val="4212219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major considerations when</a:t>
            </a:r>
            <a:r>
              <a:rPr lang="en-US" baseline="0" dirty="0" smtClean="0"/>
              <a:t> developing the assessment plan. </a:t>
            </a:r>
            <a:r>
              <a:rPr lang="en-US" baseline="0" dirty="0" smtClean="0"/>
              <a:t>Show example of the Assessment Planner map as a model.</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61</a:t>
            </a:fld>
            <a:endParaRPr lang="en-US"/>
          </a:p>
        </p:txBody>
      </p:sp>
    </p:spTree>
    <p:extLst>
      <p:ext uri="{BB962C8B-B14F-4D97-AF65-F5344CB8AC3E}">
        <p14:creationId xmlns:p14="http://schemas.microsoft.com/office/powerpoint/2010/main" val="665318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a:t>
            </a:r>
            <a:r>
              <a:rPr lang="en-US" baseline="0" dirty="0" smtClean="0"/>
              <a:t> experts often refer to “triangulation” of data sources to provide a more complete picture. Think about providing a minimum of three questions to determine students’ understanding of a learning target. If the thinking involves both knowledge and application, it is best practice to combine constructed response and selected response type items. </a:t>
            </a:r>
          </a:p>
          <a:p>
            <a:endParaRPr lang="en-US" baseline="0" dirty="0" smtClean="0"/>
          </a:p>
          <a:p>
            <a:r>
              <a:rPr lang="en-US" baseline="0" dirty="0" smtClean="0"/>
              <a:t>Consider, too, the turn-around time you’ll need to analyze the data as you determine the length of your assessment.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62</a:t>
            </a:fld>
            <a:endParaRPr lang="en-US"/>
          </a:p>
        </p:txBody>
      </p:sp>
    </p:spTree>
    <p:extLst>
      <p:ext uri="{BB962C8B-B14F-4D97-AF65-F5344CB8AC3E}">
        <p14:creationId xmlns:p14="http://schemas.microsoft.com/office/powerpoint/2010/main" val="2749814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participants the example of</a:t>
            </a:r>
            <a:r>
              <a:rPr lang="en-US" baseline="0" dirty="0" smtClean="0"/>
              <a:t> how to fill out the assessment planner map.</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63</a:t>
            </a:fld>
            <a:endParaRPr lang="en-US"/>
          </a:p>
        </p:txBody>
      </p:sp>
    </p:spTree>
    <p:extLst>
      <p:ext uri="{BB962C8B-B14F-4D97-AF65-F5344CB8AC3E}">
        <p14:creationId xmlns:p14="http://schemas.microsoft.com/office/powerpoint/2010/main" val="1628154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Outlined above</a:t>
            </a:r>
            <a:r>
              <a:rPr lang="en-US" baseline="0" dirty="0" smtClean="0"/>
              <a:t> is </a:t>
            </a:r>
            <a:r>
              <a:rPr lang="en-US" baseline="0" dirty="0" smtClean="0"/>
              <a:t>a five-step </a:t>
            </a:r>
            <a:r>
              <a:rPr lang="en-US" baseline="0" smtClean="0"/>
              <a:t>process adapted from </a:t>
            </a:r>
            <a:r>
              <a:rPr lang="en-US" baseline="0" dirty="0" smtClean="0"/>
              <a:t>the book Common Formative Assessments.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64</a:t>
            </a:fld>
            <a:endParaRPr lang="en-US"/>
          </a:p>
        </p:txBody>
      </p:sp>
    </p:spTree>
    <p:extLst>
      <p:ext uri="{BB962C8B-B14F-4D97-AF65-F5344CB8AC3E}">
        <p14:creationId xmlns:p14="http://schemas.microsoft.com/office/powerpoint/2010/main" val="421221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assessments</a:t>
            </a:r>
            <a:r>
              <a:rPr lang="en-US" baseline="0" dirty="0" smtClean="0"/>
              <a:t> created during these sessions are intended to be used for the 20% state-growth portion of the APPR process. </a:t>
            </a:r>
            <a:endParaRPr lang="en-US" dirty="0" smtClean="0"/>
          </a:p>
          <a:p>
            <a:endParaRPr lang="en-US" dirty="0" smtClean="0"/>
          </a:p>
          <a:p>
            <a:r>
              <a:rPr lang="en-US" dirty="0" smtClean="0"/>
              <a:t>SLOs</a:t>
            </a:r>
            <a:r>
              <a:rPr lang="en-US" baseline="0" dirty="0" smtClean="0"/>
              <a:t> are required in the 20% Student Growth section of the APPR scale. </a:t>
            </a:r>
          </a:p>
          <a:p>
            <a:endParaRPr lang="en-US" baseline="0" dirty="0" smtClean="0"/>
          </a:p>
          <a:p>
            <a:r>
              <a:rPr lang="en-US" baseline="0" dirty="0" smtClean="0"/>
              <a:t>Note: For teachers with a value-added measure, SLOs are no longer an option for the local 20% Student Achievement. However, teachers could address this portion of the APPR using the Local Achievement Target (LAT) process (which is essentially setting an SLO but with a different name). If the LAT is used as a local measure, it “must measure something different from the teacher’s SLOs used in the 20% Student Growth comparable measure.”</a:t>
            </a:r>
            <a:endParaRPr lang="en-US" dirty="0"/>
          </a:p>
        </p:txBody>
      </p:sp>
      <p:sp>
        <p:nvSpPr>
          <p:cNvPr id="4" name="Slide Number Placeholder 3"/>
          <p:cNvSpPr>
            <a:spLocks noGrp="1"/>
          </p:cNvSpPr>
          <p:nvPr>
            <p:ph type="sldNum" sz="quarter" idx="10"/>
          </p:nvPr>
        </p:nvSpPr>
        <p:spPr/>
        <p:txBody>
          <a:bodyPr/>
          <a:lstStyle/>
          <a:p>
            <a:fld id="{15506E26-B210-416B-973A-2B558C138AD9}" type="slidenum">
              <a:rPr lang="en-US" smtClean="0"/>
              <a:t>8</a:t>
            </a:fld>
            <a:endParaRPr lang="en-US"/>
          </a:p>
        </p:txBody>
      </p:sp>
    </p:spTree>
    <p:extLst>
      <p:ext uri="{BB962C8B-B14F-4D97-AF65-F5344CB8AC3E}">
        <p14:creationId xmlns:p14="http://schemas.microsoft.com/office/powerpoint/2010/main" val="1169831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points to consider when creating the assessment. </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65</a:t>
            </a:fld>
            <a:endParaRPr lang="en-US"/>
          </a:p>
        </p:txBody>
      </p:sp>
    </p:spTree>
    <p:extLst>
      <p:ext uri="{BB962C8B-B14F-4D97-AF65-F5344CB8AC3E}">
        <p14:creationId xmlns:p14="http://schemas.microsoft.com/office/powerpoint/2010/main" val="1263480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participants to the Item Creation tool as a resource for helping in their work. </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67</a:t>
            </a:fld>
            <a:endParaRPr lang="en-US"/>
          </a:p>
        </p:txBody>
      </p:sp>
    </p:spTree>
    <p:extLst>
      <p:ext uri="{BB962C8B-B14F-4D97-AF65-F5344CB8AC3E}">
        <p14:creationId xmlns:p14="http://schemas.microsoft.com/office/powerpoint/2010/main" val="1882252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68</a:t>
            </a:fld>
            <a:endParaRPr lang="en-US"/>
          </a:p>
        </p:txBody>
      </p:sp>
    </p:spTree>
    <p:extLst>
      <p:ext uri="{BB962C8B-B14F-4D97-AF65-F5344CB8AC3E}">
        <p14:creationId xmlns:p14="http://schemas.microsoft.com/office/powerpoint/2010/main" val="4024672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majority</a:t>
            </a:r>
            <a:r>
              <a:rPr lang="en-US" baseline="0" dirty="0" smtClean="0"/>
              <a:t> of the assessments given are in the form of multiple-choice questions. Therefore, we focus on this particular method due to its familiarity and high rate of usage by classroom teachers.</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69</a:t>
            </a:fld>
            <a:endParaRPr lang="en-US"/>
          </a:p>
        </p:txBody>
      </p:sp>
    </p:spTree>
    <p:extLst>
      <p:ext uri="{BB962C8B-B14F-4D97-AF65-F5344CB8AC3E}">
        <p14:creationId xmlns:p14="http://schemas.microsoft.com/office/powerpoint/2010/main" val="39334426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E65B46-A186-43B9-9E20-38B4301AA4C3}" type="slidenum">
              <a:rPr lang="en-US" smtClean="0"/>
              <a:t>70</a:t>
            </a:fld>
            <a:endParaRPr lang="en-US"/>
          </a:p>
        </p:txBody>
      </p:sp>
    </p:spTree>
    <p:extLst>
      <p:ext uri="{BB962C8B-B14F-4D97-AF65-F5344CB8AC3E}">
        <p14:creationId xmlns:p14="http://schemas.microsoft.com/office/powerpoint/2010/main" val="2489836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E65B46-A186-43B9-9E20-38B4301AA4C3}" type="slidenum">
              <a:rPr lang="en-US" smtClean="0"/>
              <a:t>71</a:t>
            </a:fld>
            <a:endParaRPr lang="en-US"/>
          </a:p>
        </p:txBody>
      </p:sp>
    </p:spTree>
    <p:extLst>
      <p:ext uri="{BB962C8B-B14F-4D97-AF65-F5344CB8AC3E}">
        <p14:creationId xmlns:p14="http://schemas.microsoft.com/office/powerpoint/2010/main" val="22518204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E65B46-A186-43B9-9E20-38B4301AA4C3}" type="slidenum">
              <a:rPr lang="en-US" smtClean="0"/>
              <a:t>72</a:t>
            </a:fld>
            <a:endParaRPr lang="en-US"/>
          </a:p>
        </p:txBody>
      </p:sp>
    </p:spTree>
    <p:extLst>
      <p:ext uri="{BB962C8B-B14F-4D97-AF65-F5344CB8AC3E}">
        <p14:creationId xmlns:p14="http://schemas.microsoft.com/office/powerpoint/2010/main" val="425293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Underlining and/or capitalizing words that significantly</a:t>
            </a:r>
            <a:r>
              <a:rPr lang="en-US" baseline="0" dirty="0" smtClean="0"/>
              <a:t> alter the meaning of the question is MORE effective than italicizing or bolding. </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73</a:t>
            </a:fld>
            <a:endParaRPr lang="en-US"/>
          </a:p>
        </p:txBody>
      </p:sp>
    </p:spTree>
    <p:extLst>
      <p:ext uri="{BB962C8B-B14F-4D97-AF65-F5344CB8AC3E}">
        <p14:creationId xmlns:p14="http://schemas.microsoft.com/office/powerpoint/2010/main" val="42407142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74</a:t>
            </a:fld>
            <a:endParaRPr lang="en-US"/>
          </a:p>
        </p:txBody>
      </p:sp>
    </p:spTree>
    <p:extLst>
      <p:ext uri="{BB962C8B-B14F-4D97-AF65-F5344CB8AC3E}">
        <p14:creationId xmlns:p14="http://schemas.microsoft.com/office/powerpoint/2010/main" val="42407142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75</a:t>
            </a:fld>
            <a:endParaRPr lang="en-US"/>
          </a:p>
        </p:txBody>
      </p:sp>
    </p:spTree>
    <p:extLst>
      <p:ext uri="{BB962C8B-B14F-4D97-AF65-F5344CB8AC3E}">
        <p14:creationId xmlns:p14="http://schemas.microsoft.com/office/powerpoint/2010/main" val="424071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terms often heard in the development of district-created assessments are</a:t>
            </a:r>
            <a:r>
              <a:rPr lang="en-US" baseline="0" dirty="0" smtClean="0"/>
              <a:t> “rigorous” and “locally-comparable”. NYSED defines them above. </a:t>
            </a:r>
          </a:p>
          <a:p>
            <a:endParaRPr lang="en-US" baseline="0" dirty="0" smtClean="0"/>
          </a:p>
          <a:p>
            <a:r>
              <a:rPr lang="en-US" baseline="0" dirty="0" smtClean="0"/>
              <a:t>Individual teachers can NOT create their own summative assessments to be used with their SLOs. For example, if I teach English 9 along with two other colleagues, we must collaboratively develop an assessment we will all use at the end of the course. </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9</a:t>
            </a:fld>
            <a:endParaRPr lang="en-US"/>
          </a:p>
        </p:txBody>
      </p:sp>
    </p:spTree>
    <p:extLst>
      <p:ext uri="{BB962C8B-B14F-4D97-AF65-F5344CB8AC3E}">
        <p14:creationId xmlns:p14="http://schemas.microsoft.com/office/powerpoint/2010/main" val="27354480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76</a:t>
            </a:fld>
            <a:endParaRPr lang="en-US"/>
          </a:p>
        </p:txBody>
      </p:sp>
    </p:spTree>
    <p:extLst>
      <p:ext uri="{BB962C8B-B14F-4D97-AF65-F5344CB8AC3E}">
        <p14:creationId xmlns:p14="http://schemas.microsoft.com/office/powerpoint/2010/main" val="42407142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77</a:t>
            </a:fld>
            <a:endParaRPr lang="en-US"/>
          </a:p>
        </p:txBody>
      </p:sp>
    </p:spTree>
    <p:extLst>
      <p:ext uri="{BB962C8B-B14F-4D97-AF65-F5344CB8AC3E}">
        <p14:creationId xmlns:p14="http://schemas.microsoft.com/office/powerpoint/2010/main" val="42407142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cautious in writing</a:t>
            </a:r>
            <a:r>
              <a:rPr lang="en-US" baseline="0" dirty="0" smtClean="0"/>
              <a:t> questions for constructed response. If asking students to describe the effects of the Civil War on the economy of the South was a topic of discussion during the unit, they are only being asked to remember or recall what was discussed. If students are asked how the economy of the North was affected (and this was not a focus of class discussion), the assessment determines whether students are able to understand the reasoning around this concept and apply it to a new circumstance. </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78</a:t>
            </a:fld>
            <a:endParaRPr lang="en-US"/>
          </a:p>
        </p:txBody>
      </p:sp>
    </p:spTree>
    <p:extLst>
      <p:ext uri="{BB962C8B-B14F-4D97-AF65-F5344CB8AC3E}">
        <p14:creationId xmlns:p14="http://schemas.microsoft.com/office/powerpoint/2010/main" val="42407142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Outlined above</a:t>
            </a:r>
            <a:r>
              <a:rPr lang="en-US" baseline="0" dirty="0" smtClean="0"/>
              <a:t> is </a:t>
            </a:r>
            <a:r>
              <a:rPr lang="en-US" baseline="0" dirty="0" smtClean="0"/>
              <a:t>a five-step </a:t>
            </a:r>
            <a:r>
              <a:rPr lang="en-US" baseline="0" smtClean="0"/>
              <a:t>process adapted from </a:t>
            </a:r>
            <a:r>
              <a:rPr lang="en-US" baseline="0" dirty="0" smtClean="0"/>
              <a:t>the book Common Formative Assessments.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79</a:t>
            </a:fld>
            <a:endParaRPr lang="en-US"/>
          </a:p>
        </p:txBody>
      </p:sp>
    </p:spTree>
    <p:extLst>
      <p:ext uri="{BB962C8B-B14F-4D97-AF65-F5344CB8AC3E}">
        <p14:creationId xmlns:p14="http://schemas.microsoft.com/office/powerpoint/2010/main" val="42122190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Carefully examine the assessment prior</a:t>
            </a:r>
            <a:r>
              <a:rPr lang="en-US" baseline="0" dirty="0" smtClean="0"/>
              <a:t> to administration. Catching potential problems will ensure validity and reliability are intact.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80</a:t>
            </a:fld>
            <a:endParaRPr lang="en-US"/>
          </a:p>
        </p:txBody>
      </p:sp>
    </p:spTree>
    <p:extLst>
      <p:ext uri="{BB962C8B-B14F-4D97-AF65-F5344CB8AC3E}">
        <p14:creationId xmlns:p14="http://schemas.microsoft.com/office/powerpoint/2010/main" val="40246721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a:t>
            </a:r>
            <a:r>
              <a:rPr lang="en-US" baseline="0" dirty="0" smtClean="0"/>
              <a:t> must decide how they will determine the proficiency levels of students taking the assessment. </a:t>
            </a:r>
            <a:r>
              <a:rPr lang="en-US" dirty="0" smtClean="0"/>
              <a:t>Use the targets to determine your</a:t>
            </a:r>
            <a:r>
              <a:rPr lang="en-US" baseline="0" dirty="0" smtClean="0"/>
              <a:t> level of proficiency. For example, a student who scores a “3” out of a 4 point rubric is proficient or a student who correctly answers 3 out of 5 multiple-choice questions is proficient. </a:t>
            </a:r>
            <a:endParaRPr lang="en-US" dirty="0" smtClean="0"/>
          </a:p>
          <a:p>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81</a:t>
            </a:fld>
            <a:endParaRPr lang="en-US"/>
          </a:p>
        </p:txBody>
      </p:sp>
    </p:spTree>
    <p:extLst>
      <p:ext uri="{BB962C8B-B14F-4D97-AF65-F5344CB8AC3E}">
        <p14:creationId xmlns:p14="http://schemas.microsoft.com/office/powerpoint/2010/main" val="1699951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F5227-7AEE-4DDD-975B-BB79B6B9B3C4}" type="slidenum">
              <a:rPr lang="en-US" smtClean="0"/>
              <a:t>82</a:t>
            </a:fld>
            <a:endParaRPr lang="en-US"/>
          </a:p>
        </p:txBody>
      </p:sp>
    </p:spTree>
    <p:extLst>
      <p:ext uri="{BB962C8B-B14F-4D97-AF65-F5344CB8AC3E}">
        <p14:creationId xmlns:p14="http://schemas.microsoft.com/office/powerpoint/2010/main" val="8413261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Outlined above</a:t>
            </a:r>
            <a:r>
              <a:rPr lang="en-US" baseline="0" dirty="0" smtClean="0"/>
              <a:t> is </a:t>
            </a:r>
            <a:r>
              <a:rPr lang="en-US" baseline="0" dirty="0" smtClean="0"/>
              <a:t>a five-step </a:t>
            </a:r>
            <a:r>
              <a:rPr lang="en-US" baseline="0" smtClean="0"/>
              <a:t>process adapted from </a:t>
            </a:r>
            <a:r>
              <a:rPr lang="en-US" baseline="0" dirty="0" smtClean="0"/>
              <a:t>the book Common Formative Assessments.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83</a:t>
            </a:fld>
            <a:endParaRPr lang="en-US"/>
          </a:p>
        </p:txBody>
      </p:sp>
    </p:spTree>
    <p:extLst>
      <p:ext uri="{BB962C8B-B14F-4D97-AF65-F5344CB8AC3E}">
        <p14:creationId xmlns:p14="http://schemas.microsoft.com/office/powerpoint/2010/main" val="42122190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t>84</a:t>
            </a:fld>
            <a:endParaRPr lang="en-US"/>
          </a:p>
        </p:txBody>
      </p:sp>
    </p:spTree>
    <p:extLst>
      <p:ext uri="{BB962C8B-B14F-4D97-AF65-F5344CB8AC3E}">
        <p14:creationId xmlns:p14="http://schemas.microsoft.com/office/powerpoint/2010/main" val="125234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Learning Content portion</a:t>
            </a:r>
            <a:r>
              <a:rPr lang="en-US" baseline="0" dirty="0" smtClean="0"/>
              <a:t> of the SLO template. The Learning Content identified in the SLO must be based on Standards and/or district priorities and becomes the focus for the summative assessment. </a:t>
            </a:r>
            <a:endParaRPr lang="en-US" dirty="0"/>
          </a:p>
        </p:txBody>
      </p:sp>
      <p:sp>
        <p:nvSpPr>
          <p:cNvPr id="4" name="Slide Number Placeholder 3"/>
          <p:cNvSpPr>
            <a:spLocks noGrp="1"/>
          </p:cNvSpPr>
          <p:nvPr>
            <p:ph type="sldNum" sz="quarter" idx="10"/>
          </p:nvPr>
        </p:nvSpPr>
        <p:spPr/>
        <p:txBody>
          <a:bodyPr/>
          <a:lstStyle/>
          <a:p>
            <a:fld id="{15506E26-B210-416B-973A-2B558C138AD9}" type="slidenum">
              <a:rPr lang="en-US" smtClean="0"/>
              <a:t>10</a:t>
            </a:fld>
            <a:endParaRPr lang="en-US"/>
          </a:p>
        </p:txBody>
      </p:sp>
    </p:spTree>
    <p:extLst>
      <p:ext uri="{BB962C8B-B14F-4D97-AF65-F5344CB8AC3E}">
        <p14:creationId xmlns:p14="http://schemas.microsoft.com/office/powerpoint/2010/main" val="117931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must decide which standards they will use to base their summative assessment upon: State? National?</a:t>
            </a:r>
          </a:p>
          <a:p>
            <a:endParaRPr lang="en-US" baseline="0" dirty="0" smtClean="0"/>
          </a:p>
          <a:p>
            <a:r>
              <a:rPr lang="en-US" baseline="0" dirty="0" smtClean="0"/>
              <a:t>All assessments must include Common Core standards that have been identified as being relevant to the content area</a:t>
            </a:r>
            <a:endParaRPr lang="en-US" dirty="0"/>
          </a:p>
        </p:txBody>
      </p:sp>
      <p:sp>
        <p:nvSpPr>
          <p:cNvPr id="4" name="Slide Number Placeholder 3"/>
          <p:cNvSpPr>
            <a:spLocks noGrp="1"/>
          </p:cNvSpPr>
          <p:nvPr>
            <p:ph type="sldNum" sz="quarter" idx="10"/>
          </p:nvPr>
        </p:nvSpPr>
        <p:spPr/>
        <p:txBody>
          <a:bodyPr/>
          <a:lstStyle/>
          <a:p>
            <a:fld id="{9AA199BC-98B6-4158-AC6A-3C43A6491F60}" type="slidenum">
              <a:rPr lang="en-US" smtClean="0"/>
              <a:t>11</a:t>
            </a:fld>
            <a:endParaRPr lang="en-US"/>
          </a:p>
        </p:txBody>
      </p:sp>
    </p:spTree>
    <p:extLst>
      <p:ext uri="{BB962C8B-B14F-4D97-AF65-F5344CB8AC3E}">
        <p14:creationId xmlns:p14="http://schemas.microsoft.com/office/powerpoint/2010/main" val="361736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Outlined above</a:t>
            </a:r>
            <a:r>
              <a:rPr lang="en-US" baseline="0" dirty="0" smtClean="0"/>
              <a:t> is </a:t>
            </a:r>
            <a:r>
              <a:rPr lang="en-US" baseline="0" dirty="0" smtClean="0"/>
              <a:t>a five-step </a:t>
            </a:r>
            <a:r>
              <a:rPr lang="en-US" baseline="0" smtClean="0"/>
              <a:t>process adapted from </a:t>
            </a:r>
            <a:r>
              <a:rPr lang="en-US" baseline="0" dirty="0" smtClean="0"/>
              <a:t>the book Common Formative Assessments.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12</a:t>
            </a:fld>
            <a:endParaRPr lang="en-US"/>
          </a:p>
        </p:txBody>
      </p:sp>
    </p:spTree>
    <p:extLst>
      <p:ext uri="{BB962C8B-B14F-4D97-AF65-F5344CB8AC3E}">
        <p14:creationId xmlns:p14="http://schemas.microsoft.com/office/powerpoint/2010/main" val="42122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0A85632-C891-49C9-AA3F-38D32FE7DCD5}" type="datetimeFigureOut">
              <a:rPr lang="en-US" smtClean="0"/>
              <a:t>7/30/2012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59FE71A-0B53-4EAB-AB13-FC91F8592BA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85632-C891-49C9-AA3F-38D32FE7DCD5}" type="datetimeFigureOut">
              <a:rPr lang="en-US" smtClean="0"/>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FE71A-0B53-4EAB-AB13-FC91F8592B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85632-C891-49C9-AA3F-38D32FE7DCD5}" type="datetimeFigureOut">
              <a:rPr lang="en-US" smtClean="0"/>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59FE71A-0B53-4EAB-AB13-FC91F8592B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85632-C891-49C9-AA3F-38D32FE7DCD5}" type="datetimeFigureOut">
              <a:rPr lang="en-US" smtClean="0"/>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FE71A-0B53-4EAB-AB13-FC91F8592BA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0A85632-C891-49C9-AA3F-38D32FE7DCD5}" type="datetimeFigureOut">
              <a:rPr lang="en-US" smtClean="0"/>
              <a:t>7/30/2012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59FE71A-0B53-4EAB-AB13-FC91F8592BA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85632-C891-49C9-AA3F-38D32FE7DCD5}" type="datetimeFigureOut">
              <a:rPr lang="en-US" smtClean="0"/>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FE71A-0B53-4EAB-AB13-FC91F8592BA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85632-C891-49C9-AA3F-38D32FE7DCD5}" type="datetimeFigureOut">
              <a:rPr lang="en-US" smtClean="0"/>
              <a:t>7/30/2012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FE71A-0B53-4EAB-AB13-FC91F8592BA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A85632-C891-49C9-AA3F-38D32FE7DCD5}" type="datetimeFigureOut">
              <a:rPr lang="en-US" smtClean="0"/>
              <a:t>7/30/2012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FE71A-0B53-4EAB-AB13-FC91F8592BA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0A85632-C891-49C9-AA3F-38D32FE7DCD5}" type="datetimeFigureOut">
              <a:rPr lang="en-US" smtClean="0"/>
              <a:t>7/30/2012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FE71A-0B53-4EAB-AB13-FC91F8592B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85632-C891-49C9-AA3F-38D32FE7DCD5}" type="datetimeFigureOut">
              <a:rPr lang="en-US" smtClean="0"/>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59FE71A-0B53-4EAB-AB13-FC91F8592BA0}"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85632-C891-49C9-AA3F-38D32FE7DCD5}" type="datetimeFigureOut">
              <a:rPr lang="en-US" smtClean="0"/>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FE71A-0B53-4EAB-AB13-FC91F8592BA0}"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0A85632-C891-49C9-AA3F-38D32FE7DCD5}" type="datetimeFigureOut">
              <a:rPr lang="en-US" smtClean="0"/>
              <a:t>7/30/2012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59FE71A-0B53-4EAB-AB13-FC91F8592B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wmf"/><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81.xml.rels><?xml version="1.0" encoding="UTF-8" standalone="yes"?>
<Relationships xmlns="http://schemas.openxmlformats.org/package/2006/relationships"><Relationship Id="rId8" Type="http://schemas.openxmlformats.org/officeDocument/2006/relationships/diagramData" Target="../diagrams/data63.xml"/><Relationship Id="rId3" Type="http://schemas.openxmlformats.org/officeDocument/2006/relationships/diagramData" Target="../diagrams/data62.xml"/><Relationship Id="rId7" Type="http://schemas.microsoft.com/office/2007/relationships/diagramDrawing" Target="../diagrams/drawing62.xml"/><Relationship Id="rId12" Type="http://schemas.microsoft.com/office/2007/relationships/diagramDrawing" Target="../diagrams/drawing63.xm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diagramColors" Target="../diagrams/colors62.xml"/><Relationship Id="rId11" Type="http://schemas.openxmlformats.org/officeDocument/2006/relationships/diagramColors" Target="../diagrams/colors63.xml"/><Relationship Id="rId5" Type="http://schemas.openxmlformats.org/officeDocument/2006/relationships/diagramQuickStyle" Target="../diagrams/quickStyle62.xml"/><Relationship Id="rId10" Type="http://schemas.openxmlformats.org/officeDocument/2006/relationships/diagramQuickStyle" Target="../diagrams/quickStyle63.xml"/><Relationship Id="rId4" Type="http://schemas.openxmlformats.org/officeDocument/2006/relationships/diagramLayout" Target="../diagrams/layout62.xml"/><Relationship Id="rId9" Type="http://schemas.openxmlformats.org/officeDocument/2006/relationships/diagramLayout" Target="../diagrams/layout63.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sz="2400" dirty="0" smtClean="0"/>
              <a:t>July 30</a:t>
            </a:r>
            <a:r>
              <a:rPr lang="en-US" sz="2400" baseline="30000" dirty="0" smtClean="0"/>
              <a:t>th</a:t>
            </a:r>
            <a:r>
              <a:rPr lang="en-US" sz="2400" dirty="0" smtClean="0"/>
              <a:t> – August 2</a:t>
            </a:r>
            <a:r>
              <a:rPr lang="en-US" sz="2400" baseline="30000" dirty="0" smtClean="0"/>
              <a:t>nd</a:t>
            </a:r>
            <a:r>
              <a:rPr lang="en-US" sz="2400" dirty="0" smtClean="0"/>
              <a:t>, 2012</a:t>
            </a:r>
          </a:p>
        </p:txBody>
      </p:sp>
      <p:sp>
        <p:nvSpPr>
          <p:cNvPr id="2" name="Title 1"/>
          <p:cNvSpPr>
            <a:spLocks noGrp="1"/>
          </p:cNvSpPr>
          <p:nvPr>
            <p:ph type="title"/>
          </p:nvPr>
        </p:nvSpPr>
        <p:spPr>
          <a:xfrm>
            <a:off x="332184" y="457200"/>
            <a:ext cx="6324600" cy="1828800"/>
          </a:xfrm>
        </p:spPr>
        <p:txBody>
          <a:bodyPr/>
          <a:lstStyle/>
          <a:p>
            <a:pPr algn="ctr"/>
            <a:r>
              <a:rPr lang="en-US" dirty="0" smtClean="0"/>
              <a:t>assessment development </a:t>
            </a:r>
            <a:r>
              <a:rPr lang="en-US" dirty="0" err="1" smtClean="0"/>
              <a:t>SESSion</a:t>
            </a:r>
            <a:endParaRPr lang="en-US" dirty="0"/>
          </a:p>
        </p:txBody>
      </p:sp>
      <p:sp>
        <p:nvSpPr>
          <p:cNvPr id="4" name="TextBox 3"/>
          <p:cNvSpPr txBox="1"/>
          <p:nvPr/>
        </p:nvSpPr>
        <p:spPr>
          <a:xfrm>
            <a:off x="1219200" y="5638800"/>
            <a:ext cx="4495800" cy="923330"/>
          </a:xfrm>
          <a:prstGeom prst="rect">
            <a:avLst/>
          </a:prstGeom>
          <a:noFill/>
        </p:spPr>
        <p:txBody>
          <a:bodyPr wrap="square" rtlCol="0">
            <a:spAutoFit/>
          </a:bodyPr>
          <a:lstStyle/>
          <a:p>
            <a:pPr algn="ctr"/>
            <a:r>
              <a:rPr lang="en-US" dirty="0" smtClean="0">
                <a:solidFill>
                  <a:schemeClr val="bg2"/>
                </a:solidFill>
              </a:rPr>
              <a:t>Renee M. </a:t>
            </a:r>
            <a:r>
              <a:rPr lang="en-US" dirty="0" smtClean="0">
                <a:solidFill>
                  <a:schemeClr val="bg2"/>
                </a:solidFill>
              </a:rPr>
              <a:t>Burnett</a:t>
            </a:r>
          </a:p>
          <a:p>
            <a:pPr algn="ctr"/>
            <a:r>
              <a:rPr lang="en-US" dirty="0" smtClean="0">
                <a:solidFill>
                  <a:schemeClr val="bg2"/>
                </a:solidFill>
              </a:rPr>
              <a:t>rburnett@ocmboces.org</a:t>
            </a:r>
            <a:endParaRPr lang="en-US" dirty="0" smtClean="0">
              <a:solidFill>
                <a:schemeClr val="bg2"/>
              </a:solidFill>
            </a:endParaRPr>
          </a:p>
          <a:p>
            <a:pPr algn="ctr"/>
            <a:r>
              <a:rPr lang="en-US" dirty="0" smtClean="0">
                <a:solidFill>
                  <a:schemeClr val="bg2"/>
                </a:solidFill>
              </a:rPr>
              <a:t>OCM BOCES Network Team Facilitator</a:t>
            </a:r>
            <a:endParaRPr lang="en-US" dirty="0">
              <a:solidFill>
                <a:schemeClr val="bg2"/>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46" b="98131" l="3830" r="9234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084784" y="2438400"/>
            <a:ext cx="2764632" cy="27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74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83" y="304800"/>
            <a:ext cx="8431631"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657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Which Standards?</a:t>
            </a:r>
            <a:endParaRPr lang="en-US" sz="2400" dirty="0"/>
          </a:p>
        </p:txBody>
      </p:sp>
      <p:graphicFrame>
        <p:nvGraphicFramePr>
          <p:cNvPr id="6" name="Diagram 5"/>
          <p:cNvGraphicFramePr/>
          <p:nvPr>
            <p:extLst>
              <p:ext uri="{D42A27DB-BD31-4B8C-83A1-F6EECF244321}">
                <p14:modId xmlns:p14="http://schemas.microsoft.com/office/powerpoint/2010/main" val="2006438340"/>
              </p:ext>
            </p:extLst>
          </p:nvPr>
        </p:nvGraphicFramePr>
        <p:xfrm>
          <a:off x="457200" y="304800"/>
          <a:ext cx="6096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235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7010400" y="228600"/>
            <a:ext cx="1981200" cy="4267200"/>
          </a:xfrm>
        </p:spPr>
        <p:txBody>
          <a:bodyPr>
            <a:normAutofit/>
          </a:bodyPr>
          <a:lstStyle/>
          <a:p>
            <a:pPr algn="ctr"/>
            <a:r>
              <a:rPr lang="en-US" sz="2200" dirty="0" smtClean="0"/>
              <a:t>Designing Quality Common Assessments </a:t>
            </a:r>
          </a:p>
          <a:p>
            <a:pPr algn="ctr"/>
            <a:endParaRPr lang="en-US" sz="3200" dirty="0"/>
          </a:p>
          <a:p>
            <a:pPr algn="ctr"/>
            <a:r>
              <a:rPr lang="en-US" sz="3200" dirty="0" smtClean="0"/>
              <a:t>A </a:t>
            </a:r>
            <a:r>
              <a:rPr lang="en-US" sz="3200" dirty="0" smtClean="0"/>
              <a:t>Five </a:t>
            </a:r>
            <a:r>
              <a:rPr lang="en-US" sz="3200" dirty="0" smtClean="0"/>
              <a:t>Step Process</a:t>
            </a:r>
            <a:endParaRPr lang="en-US" sz="3200" dirty="0"/>
          </a:p>
        </p:txBody>
      </p:sp>
      <p:graphicFrame>
        <p:nvGraphicFramePr>
          <p:cNvPr id="8" name="Diagram 7"/>
          <p:cNvGraphicFramePr/>
          <p:nvPr>
            <p:extLst>
              <p:ext uri="{D42A27DB-BD31-4B8C-83A1-F6EECF244321}">
                <p14:modId xmlns:p14="http://schemas.microsoft.com/office/powerpoint/2010/main" val="2420138860"/>
              </p:ext>
            </p:extLst>
          </p:nvPr>
        </p:nvGraphicFramePr>
        <p:xfrm>
          <a:off x="304800" y="457200"/>
          <a:ext cx="6400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419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3200" dirty="0" smtClean="0"/>
              <a:t>Decision Point 1</a:t>
            </a:r>
            <a:endParaRPr lang="en-US" sz="3200" dirty="0"/>
          </a:p>
        </p:txBody>
      </p:sp>
      <p:graphicFrame>
        <p:nvGraphicFramePr>
          <p:cNvPr id="6" name="Diagram 5"/>
          <p:cNvGraphicFramePr/>
          <p:nvPr>
            <p:extLst>
              <p:ext uri="{D42A27DB-BD31-4B8C-83A1-F6EECF244321}">
                <p14:modId xmlns:p14="http://schemas.microsoft.com/office/powerpoint/2010/main" val="3417513108"/>
              </p:ext>
            </p:extLst>
          </p:nvPr>
        </p:nvGraphicFramePr>
        <p:xfrm>
          <a:off x="228600" y="228600"/>
          <a:ext cx="6553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53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800" dirty="0" smtClean="0"/>
              <a:t>Examine the Standards</a:t>
            </a:r>
            <a:endParaRPr lang="en-US" sz="2800" dirty="0"/>
          </a:p>
        </p:txBody>
      </p:sp>
      <p:graphicFrame>
        <p:nvGraphicFramePr>
          <p:cNvPr id="6" name="Diagram 5"/>
          <p:cNvGraphicFramePr/>
          <p:nvPr>
            <p:extLst>
              <p:ext uri="{D42A27DB-BD31-4B8C-83A1-F6EECF244321}">
                <p14:modId xmlns:p14="http://schemas.microsoft.com/office/powerpoint/2010/main" val="1783914512"/>
              </p:ext>
            </p:extLst>
          </p:nvPr>
        </p:nvGraphicFramePr>
        <p:xfrm>
          <a:off x="457200" y="381000"/>
          <a:ext cx="6096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06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4800" dirty="0" smtClean="0"/>
              <a:t>Steps 1 &amp; 2 </a:t>
            </a:r>
            <a:endParaRPr lang="en-US" sz="4800" dirty="0"/>
          </a:p>
        </p:txBody>
      </p:sp>
      <p:graphicFrame>
        <p:nvGraphicFramePr>
          <p:cNvPr id="6" name="Diagram 5"/>
          <p:cNvGraphicFramePr/>
          <p:nvPr>
            <p:extLst>
              <p:ext uri="{D42A27DB-BD31-4B8C-83A1-F6EECF244321}">
                <p14:modId xmlns:p14="http://schemas.microsoft.com/office/powerpoint/2010/main" val="2221842248"/>
              </p:ext>
            </p:extLst>
          </p:nvPr>
        </p:nvGraphicFramePr>
        <p:xfrm>
          <a:off x="304800" y="3048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164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1524000"/>
            <a:ext cx="1981200" cy="3052440"/>
          </a:xfrm>
        </p:spPr>
        <p:txBody>
          <a:bodyPr>
            <a:normAutofit/>
          </a:bodyPr>
          <a:lstStyle/>
          <a:p>
            <a:pPr algn="ctr"/>
            <a:r>
              <a:rPr lang="en-US" sz="4800" dirty="0" smtClean="0"/>
              <a:t>Step 3</a:t>
            </a:r>
          </a:p>
        </p:txBody>
      </p:sp>
      <p:sp>
        <p:nvSpPr>
          <p:cNvPr id="3" name="Title 2"/>
          <p:cNvSpPr>
            <a:spLocks noGrp="1"/>
          </p:cNvSpPr>
          <p:nvPr>
            <p:ph type="title"/>
          </p:nvPr>
        </p:nvSpPr>
        <p:spPr>
          <a:xfrm>
            <a:off x="381000" y="533400"/>
            <a:ext cx="6324600" cy="1828800"/>
          </a:xfrm>
        </p:spPr>
        <p:txBody>
          <a:bodyPr/>
          <a:lstStyle/>
          <a:p>
            <a:pPr algn="ctr"/>
            <a:r>
              <a:rPr lang="en-US" sz="6000" dirty="0" smtClean="0"/>
              <a:t>Prioritizing the standards</a:t>
            </a:r>
            <a:endParaRPr lang="en-US" sz="6000" dirty="0"/>
          </a:p>
        </p:txBody>
      </p:sp>
      <p:pic>
        <p:nvPicPr>
          <p:cNvPr id="2054" name="Picture 6" descr="http://t1.gstatic.com/images?q=tbn:ANd9GcSYT4HeONAuudOFrFTpmuj0_WVNry4oslyYHCaX5M9HgT50VX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64221"/>
            <a:ext cx="405865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02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pPr algn="ctr"/>
            <a:r>
              <a:rPr lang="en-US" sz="2800" dirty="0" smtClean="0"/>
              <a:t>The Case for Prioritizing Standards</a:t>
            </a:r>
            <a:endParaRPr lang="en-US" sz="2800" dirty="0"/>
          </a:p>
        </p:txBody>
      </p:sp>
      <p:sp>
        <p:nvSpPr>
          <p:cNvPr id="6" name="TextBox 5"/>
          <p:cNvSpPr txBox="1"/>
          <p:nvPr/>
        </p:nvSpPr>
        <p:spPr>
          <a:xfrm>
            <a:off x="538162" y="457200"/>
            <a:ext cx="5943600" cy="5078313"/>
          </a:xfrm>
          <a:prstGeom prst="rect">
            <a:avLst/>
          </a:prstGeom>
          <a:noFill/>
        </p:spPr>
        <p:txBody>
          <a:bodyPr wrap="square" rtlCol="0">
            <a:spAutoFit/>
          </a:bodyPr>
          <a:lstStyle/>
          <a:p>
            <a:pPr algn="ctr"/>
            <a:r>
              <a:rPr lang="en-US" sz="5400" dirty="0" smtClean="0">
                <a:solidFill>
                  <a:schemeClr val="bg1"/>
                </a:solidFill>
              </a:rPr>
              <a:t>“The sheer number of standards is the biggest impediment to implementing the standards.”</a:t>
            </a:r>
            <a:endParaRPr lang="en-US" sz="5400" dirty="0">
              <a:solidFill>
                <a:schemeClr val="bg1"/>
              </a:solidFill>
            </a:endParaRPr>
          </a:p>
        </p:txBody>
      </p:sp>
      <p:sp>
        <p:nvSpPr>
          <p:cNvPr id="7" name="TextBox 6"/>
          <p:cNvSpPr txBox="1"/>
          <p:nvPr/>
        </p:nvSpPr>
        <p:spPr>
          <a:xfrm>
            <a:off x="3505200" y="5823466"/>
            <a:ext cx="2971800" cy="369332"/>
          </a:xfrm>
          <a:prstGeom prst="rect">
            <a:avLst/>
          </a:prstGeom>
          <a:noFill/>
        </p:spPr>
        <p:txBody>
          <a:bodyPr wrap="square" rtlCol="0">
            <a:spAutoFit/>
          </a:bodyPr>
          <a:lstStyle/>
          <a:p>
            <a:pPr algn="r"/>
            <a:r>
              <a:rPr lang="en-US" dirty="0" smtClean="0">
                <a:solidFill>
                  <a:schemeClr val="bg1"/>
                </a:solidFill>
              </a:rPr>
              <a:t>Robert </a:t>
            </a:r>
            <a:r>
              <a:rPr lang="en-US" dirty="0" err="1" smtClean="0">
                <a:solidFill>
                  <a:schemeClr val="bg1"/>
                </a:solidFill>
              </a:rPr>
              <a:t>Marzano</a:t>
            </a:r>
            <a:r>
              <a:rPr lang="en-US" dirty="0" smtClean="0">
                <a:solidFill>
                  <a:schemeClr val="bg1"/>
                </a:solidFill>
              </a:rPr>
              <a:t>, 2001</a:t>
            </a:r>
            <a:endParaRPr lang="en-US" dirty="0">
              <a:solidFill>
                <a:schemeClr val="bg1"/>
              </a:solidFill>
            </a:endParaRPr>
          </a:p>
        </p:txBody>
      </p:sp>
    </p:spTree>
    <p:extLst>
      <p:ext uri="{BB962C8B-B14F-4D97-AF65-F5344CB8AC3E}">
        <p14:creationId xmlns:p14="http://schemas.microsoft.com/office/powerpoint/2010/main" val="2409077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010400" y="2286000"/>
            <a:ext cx="1981200" cy="1828800"/>
          </a:xfrm>
        </p:spPr>
        <p:txBody>
          <a:bodyPr>
            <a:normAutofit/>
          </a:bodyPr>
          <a:lstStyle/>
          <a:p>
            <a:pPr algn="ctr"/>
            <a:r>
              <a:rPr lang="en-US" sz="2400" dirty="0" smtClean="0"/>
              <a:t>What are Power Standards?</a:t>
            </a:r>
            <a:endParaRPr lang="en-US" sz="2400" dirty="0"/>
          </a:p>
        </p:txBody>
      </p:sp>
      <p:graphicFrame>
        <p:nvGraphicFramePr>
          <p:cNvPr id="7" name="Diagram 6"/>
          <p:cNvGraphicFramePr/>
          <p:nvPr>
            <p:extLst>
              <p:ext uri="{D42A27DB-BD31-4B8C-83A1-F6EECF244321}">
                <p14:modId xmlns:p14="http://schemas.microsoft.com/office/powerpoint/2010/main" val="3457286944"/>
              </p:ext>
            </p:extLst>
          </p:nvPr>
        </p:nvGraphicFramePr>
        <p:xfrm>
          <a:off x="304800" y="304800"/>
          <a:ext cx="6477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45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000" dirty="0" smtClean="0"/>
              <a:t>Prioritization, Not Elimination</a:t>
            </a:r>
            <a:endParaRPr lang="en-US" sz="2000" dirty="0"/>
          </a:p>
        </p:txBody>
      </p:sp>
      <p:graphicFrame>
        <p:nvGraphicFramePr>
          <p:cNvPr id="6" name="Diagram 5"/>
          <p:cNvGraphicFramePr/>
          <p:nvPr>
            <p:extLst>
              <p:ext uri="{D42A27DB-BD31-4B8C-83A1-F6EECF244321}">
                <p14:modId xmlns:p14="http://schemas.microsoft.com/office/powerpoint/2010/main" val="160740776"/>
              </p:ext>
            </p:extLst>
          </p:nvPr>
        </p:nvGraphicFramePr>
        <p:xfrm>
          <a:off x="381000" y="381000"/>
          <a:ext cx="6324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589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3200" dirty="0" smtClean="0"/>
              <a:t>Who are we?</a:t>
            </a:r>
            <a:endParaRPr lang="en-US" sz="3200" dirty="0"/>
          </a:p>
        </p:txBody>
      </p:sp>
      <p:sp>
        <p:nvSpPr>
          <p:cNvPr id="2" name="AutoShape 2" descr="data:image/jpeg;base64,/9j/4AAQSkZJRgABAQAAAQABAAD/2wCEAAkGBhAGEBIREA8QERASERATEBMREBEVFBERExMVFRUTFRIXGyYeFxkjGRIWHy8gIycpLCwsFR4xNTAqNSYrLCkBCQoKBQUFDQUFDSkYEhgpKSkpKSkpKSkpKSkpKSkpKSkpKSkpKSkpKSkpKSkpKSkpKSkpKSkpKSkpKSkpKSkpKf/AABEIANUA7QMBIgACEQEDEQH/xAAcAAEAAwADAQEAAAAAAAAAAAAABgcIAQQFAwL/xAA8EAACAQMCBAMECAUCBwAAAAAAAQIDBBEFBgcSITFBUWEIE3GBFCIjQlKRobEVMmKSwXLhFiQzY3Oi0f/EABQBAQAAAAAAAAAAAAAAAAAAAAD/xAAUEQEAAAAAAAAAAAAAAAAAAAAA/9oADAMBAAIRAxEAPwC8QAAAOpqerUdHpupXqRpwXjJpAdsFKbo9oWNvKdOyoqeG1GpP+V+uCLL2gtUSS5bfp48ksv49QNKAzRdcftVuEkvcww8txi8v0eWTHbXtC0rqVOnd0XBvCnUi/qp+eALmB1NN1ajrEPeUKsKkPOLTO2AAI5vje1DZFu6tV5nLKpQXeUv/AIB6usazR0GjKtXmoU4rLbff0Xmyj97cfal21T05OnFPrUl3l6JeBX+8N/3m855rzxTTfLTj0jFfDxI0BYlHjrq1OOHUhJ+bj1/cPjpqkqbg50220+bl6rBXYAtfRPaDvrJ4uKcK8c9fuy+TLs2jvW13hRjUoziptZnS5lzwfk0Y8O5pmr19HmqlCrKnNeMXgDa4K94Ob4lu21lGtU57mk/r5XeL7MsIAAAAPzUqKkm5NJLu28JEJ3Dxi0vQJODre9qL7tNZX93YCcAqi29oewqSxOjVhH8XfHyJ5om87HcMFOhc05J+DajL+19QPbATyAAAAAHEpKCbbwl1b8kBFOIW+6WyreU24uvJfZQf3n5mb938Q73efKria93F5jCKxHPn6km45but9yXUIW75lQUoymuzlnwKyAAAAAALP4RcTqOzOahcQk6dSSfPH7j9V5Gj7S6hewjUg+aE0pRfmmYii8M1pwt1+lr2m0HT704qnNeUogSqvWVvGU5PEYpt/BLLMq8VN8PeV43HKo0m4U0/HD6yNG8QL36Bpt1Nd1Skl8+n+TH0pczy/EDgAAAAAAAFkcCdYlp+pqnn6taLjJebXVGmzHew7t2WpWck8f8AMUk3/TKSTNhp5A5PJ3Lue32pQlWuJqMUui8ZPySPSr1lbRlOTxGKbb9EsmUOJe96m8bub5n7inKUaMc9MJ/zY82B3d98W7vdsnCnKVG28IReG/WTRA2+bucAAfWhdTtnmE5Rf9Mmv2PkALM2DxnutvzjTupyr23RPm6yh6p+Jo7TtRp6rShVpSUoTScWvUxKXX7P+85U5ysKssxl9ajl9mu8QL4AAAjPEjVXo2mXNVJ55OVY/r+r/kkxCOMOrLStLrN0nUVTEPSLfRNgZUnLnbb7t5ZwAAAAAAAC9/Zy1an7u4t8P3nMp58HF+H6FEF0+zrodWVStd82KSXu8fil/tkC1+IlONXTLtS7e6k/mllGPzYm/KXvtNul/wBmf7GPH0A4AAAAAAAB6W26fvby2j516S/OSNm0I8kYryil+hjLbUnG8tmu6r0sf3o2dQeYx/0r9gIVxi1z+CaXVaeJVcU4/F9f2RlV9S8PaO1jP0a1T86kl69l+jKOAAAAAAB621dUlot7b1ovHJVg3/p5llfkeScp4A27a11dQjNdpxjJfBrJ9SJ8LdY/jWl2885ajyS+MXj/AASwAQzi7pktV0i4hGLlJKM0l/TJN/oiZnnbioSurSvCCzKVKaivNuL6AYuawcH3vreVrVnCacZRlJST7p5PgAAAAAADVPBixVlpNHCSc8yl6t+JldGuOF8eTSrX/wAaAlFSmqqakk0+6aymjLPF3Zn/AAnfScetKu5VIdMcuX1iaoKw477Vqa7ZQrUYc1ShLmkl392084+YGawctYOAAAAAH6hB1Gkllt4S9QJ5wW2/HXNTpuazGj9p6cy6x/VGpSp+BWzLnbcK9W6oOlKryKHNjLiuuenxLYAy3xu1B3urVY56U1CK/tTZACW8VE1q11n8f+CJAAAAAAAAAX77Oes+8o17ZvrGSnH4NJYRcxl3gfrH8M1WnBvEaylCX5Nr9UaiAAADMPGralbR7+pcOH2FeScJJdM46p+pXRqLjioPSKvMlnMeT0lnwMugAAAAAH7owdSSS6ttJfNmy9raf/CrK3ovvClBP44z/kzhwd2dLc19CpKP2FBqc210bXaJqNLl6AcnX1CjK4pVIxxzShJRz2y00snYAGM90aJcaDc1KdxTcJ80n26SWe8fQ8g0T7QmkUq9lTruK97Tnyxl48su6/QzsAAAAkWwtEqa5fUYQjzKM4zn6QT6kdNEcAto/wANtpXlRfXr9KeV2gvH55AtmlHkil5JL9D9AAZg46aY7HVZzx0qxjJfJJMrs0H7RGgfSbajdRi3OnPklhfcaby/mjPgAAAAAAAAHpbbvHp93QqJ45asH/7I2Za1vpEIz/FFP81kxPZpyqQx3544/NGztBi42tBPv7qnn+1Ad8/FStGl/NJLPbLSMyz476tJY54L15URnWt+ahr8lKvdVG12UXypfKIFr+0PuaE6VGzpzTlz+8qYecJJpJlEH1uLmd1LmnKU5Pxk23+bPkAAAA7ek6ZU1mtCjSi5TqSUYpep1Usl/cDOHr06P0+4hipNfYJ94x/EBYWxNpU9nWdOhFLnwnVl+Kb7/IkQAAAAVX7Qtbk06C860f2ZnAub2hN0072pSs6clJ08yq47KXgv3KZAAAAbB4eJLSrLl7fRqX7GPi7uD/Fmjp1GNleS5FHpRqPtjwiwL1PzUzh8uM4eM+Z+Le5hdxU6cozi+zi00/mj56heKyg5ZjnD5VJpJtLOMsDP/GLe2pc8rGuqVOnnP2fVyXhl5KlJfxO3DHcN7Oap+7cfqyw85a8SIAAAAAAAAATPhLt1bj1OlCf/AE6f2k/Xl7frg1fGKgkl2XYxxtLdlfZ1wrihhyw01LtJPwPR1/ifqWv1PeSuJ00liMabcYpfLuBEwAAAAAAAeztDRZbgvaFCP36kc/BdX+iNiWlsrOnCnHtCMYr4JYMZ6DrtbbleFxQaVSH8rksr8i8Ni8eqeotUtRUaUvCqukG/VeAFxAimqcUNK0qHPK8py8owfNJ/BFc7h9orvGyodeuJ1PD15QLn1DVKOlQdStUhTglluTSKX4g8d+ZSoad6qVZ+X9KKo3Du+83RPmua0p+Uc4ivhE8UD63FxO7k5zk5Sk25NvLbfqfIAAAAAAAkm2uIF/tZr3FeXJ+CTco/k+xN9U43R3NZzt7q35KjX1alKXaXnh9ipAB+6snOTbbl17vuz8AAAAAAAAAAfulhtc3bPX4Fzbe4EWe47encUtRqOM4p9KcHyy+9Hv4MpYke3d/3+1qcqdtXcYSeeVrKT9PICOAAAAAAAAAADlvJw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155575" y="-9667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AGEBIREA8QERASERATEBMREBEVFBERExMVFRUTFRIXGyYeFxkjGRIWHy8gIycpLCwsFR4xNTAqNSYrLCkBCQoKBQUFDQUFDSkYEhgpKSkpKSkpKSkpKSkpKSkpKSkpKSkpKSkpKSkpKSkpKSkpKSkpKSkpKSkpKSkpKSkpKf/AABEIANUA7QMBIgACEQEDEQH/xAAcAAEAAwADAQEAAAAAAAAAAAAABgcIAQQFAwL/xAA8EAACAQMCBAMECAUCBwAAAAAAAQIDBBEFBgcSITFBUWEIE3GBFCIjQlKRobEVMmKSwXLhFiQzY3Oi0f/EABQBAQAAAAAAAAAAAAAAAAAAAAD/xAAUEQEAAAAAAAAAAAAAAAAAAAAA/9oADAMBAAIRAxEAPwC8QAAAOpqerUdHpupXqRpwXjJpAdsFKbo9oWNvKdOyoqeG1GpP+V+uCLL2gtUSS5bfp48ksv49QNKAzRdcftVuEkvcww8txi8v0eWTHbXtC0rqVOnd0XBvCnUi/qp+eALmB1NN1ajrEPeUKsKkPOLTO2AAI5vje1DZFu6tV5nLKpQXeUv/AIB6usazR0GjKtXmoU4rLbff0Xmyj97cfal21T05OnFPrUl3l6JeBX+8N/3m855rzxTTfLTj0jFfDxI0BYlHjrq1OOHUhJ+bj1/cPjpqkqbg50220+bl6rBXYAtfRPaDvrJ4uKcK8c9fuy+TLs2jvW13hRjUoziptZnS5lzwfk0Y8O5pmr19HmqlCrKnNeMXgDa4K94Ob4lu21lGtU57mk/r5XeL7MsIAAAAPzUqKkm5NJLu28JEJ3Dxi0vQJODre9qL7tNZX93YCcAqi29oewqSxOjVhH8XfHyJ5om87HcMFOhc05J+DajL+19QPbATyAAAAAHEpKCbbwl1b8kBFOIW+6WyreU24uvJfZQf3n5mb938Q73efKria93F5jCKxHPn6km45but9yXUIW75lQUoymuzlnwKyAAAAAALP4RcTqOzOahcQk6dSSfPH7j9V5Gj7S6hewjUg+aE0pRfmmYii8M1pwt1+lr2m0HT704qnNeUogSqvWVvGU5PEYpt/BLLMq8VN8PeV43HKo0m4U0/HD6yNG8QL36Bpt1Nd1Skl8+n+TH0pczy/EDgAAAAAAAFkcCdYlp+pqnn6taLjJebXVGmzHew7t2WpWck8f8AMUk3/TKSTNhp5A5PJ3Lue32pQlWuJqMUui8ZPySPSr1lbRlOTxGKbb9EsmUOJe96m8bub5n7inKUaMc9MJ/zY82B3d98W7vdsnCnKVG28IReG/WTRA2+bucAAfWhdTtnmE5Rf9Mmv2PkALM2DxnutvzjTupyr23RPm6yh6p+Jo7TtRp6rShVpSUoTScWvUxKXX7P+85U5ysKssxl9ajl9mu8QL4AAAjPEjVXo2mXNVJ55OVY/r+r/kkxCOMOrLStLrN0nUVTEPSLfRNgZUnLnbb7t5ZwAAAAAAAC9/Zy1an7u4t8P3nMp58HF+H6FEF0+zrodWVStd82KSXu8fil/tkC1+IlONXTLtS7e6k/mllGPzYm/KXvtNul/wBmf7GPH0A4AAAAAAAB6W26fvby2j516S/OSNm0I8kYryil+hjLbUnG8tmu6r0sf3o2dQeYx/0r9gIVxi1z+CaXVaeJVcU4/F9f2RlV9S8PaO1jP0a1T86kl69l+jKOAAAAAAB621dUlot7b1ovHJVg3/p5llfkeScp4A27a11dQjNdpxjJfBrJ9SJ8LdY/jWl2885ajyS+MXj/AASwAQzi7pktV0i4hGLlJKM0l/TJN/oiZnnbioSurSvCCzKVKaivNuL6AYuawcH3vreVrVnCacZRlJST7p5PgAAAAAADVPBixVlpNHCSc8yl6t+JldGuOF8eTSrX/wAaAlFSmqqakk0+6aymjLPF3Zn/AAnfScetKu5VIdMcuX1iaoKw477Vqa7ZQrUYc1ShLmkl392084+YGawctYOAAAAAH6hB1Gkllt4S9QJ5wW2/HXNTpuazGj9p6cy6x/VGpSp+BWzLnbcK9W6oOlKryKHNjLiuuenxLYAy3xu1B3urVY56U1CK/tTZACW8VE1q11n8f+CJAAAAAAAAAX77Oes+8o17ZvrGSnH4NJYRcxl3gfrH8M1WnBvEaylCX5Nr9UaiAAADMPGralbR7+pcOH2FeScJJdM46p+pXRqLjioPSKvMlnMeT0lnwMugAAAAAH7owdSSS6ttJfNmy9raf/CrK3ovvClBP44z/kzhwd2dLc19CpKP2FBqc210bXaJqNLl6AcnX1CjK4pVIxxzShJRz2y00snYAGM90aJcaDc1KdxTcJ80n26SWe8fQ8g0T7QmkUq9lTruK97Tnyxl48su6/QzsAAAAkWwtEqa5fUYQjzKM4zn6QT6kdNEcAto/wANtpXlRfXr9KeV2gvH55AtmlHkil5JL9D9AAZg46aY7HVZzx0qxjJfJJMrs0H7RGgfSbajdRi3OnPklhfcaby/mjPgAAAAAAAAHpbbvHp93QqJ45asH/7I2Za1vpEIz/FFP81kxPZpyqQx3544/NGztBi42tBPv7qnn+1Ad8/FStGl/NJLPbLSMyz476tJY54L15URnWt+ahr8lKvdVG12UXypfKIFr+0PuaE6VGzpzTlz+8qYecJJpJlEH1uLmd1LmnKU5Pxk23+bPkAAAA7ek6ZU1mtCjSi5TqSUYpep1Usl/cDOHr06P0+4hipNfYJ94x/EBYWxNpU9nWdOhFLnwnVl+Kb7/IkQAAAAVX7Qtbk06C860f2ZnAub2hN0072pSs6clJ08yq47KXgv3KZAAAAbB4eJLSrLl7fRqX7GPi7uD/Fmjp1GNleS5FHpRqPtjwiwL1PzUzh8uM4eM+Z+Le5hdxU6cozi+zi00/mj56heKyg5ZjnD5VJpJtLOMsDP/GLe2pc8rGuqVOnnP2fVyXhl5KlJfxO3DHcN7Oap+7cfqyw85a8SIAAAAAAAAATPhLt1bj1OlCf/AE6f2k/Xl7frg1fGKgkl2XYxxtLdlfZ1wrihhyw01LtJPwPR1/ifqWv1PeSuJ00liMabcYpfLuBEwAAAAAAAeztDRZbgvaFCP36kc/BdX+iNiWlsrOnCnHtCMYr4JYMZ6DrtbbleFxQaVSH8rksr8i8Ni8eqeotUtRUaUvCqukG/VeAFxAimqcUNK0qHPK8py8owfNJ/BFc7h9orvGyodeuJ1PD15QLn1DVKOlQdStUhTglluTSKX4g8d+ZSoad6qVZ+X9KKo3Du+83RPmua0p+Uc4ivhE8UD63FxO7k5zk5Sk25NvLbfqfIAAAAAAAkm2uIF/tZr3FeXJ+CTco/k+xN9U43R3NZzt7q35KjX1alKXaXnh9ipAB+6snOTbbl17vuz8AAAAAAAAAAfulhtc3bPX4Fzbe4EWe47encUtRqOM4p9KcHyy+9Hv4MpYke3d/3+1qcqdtXcYSeeVrKT9PICOAAAAAAAAAADlvJw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307975" y="-8143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AGEBIREA8QERASERATEBMREBEVFBERExMVFRUTFRIXGyYeFxkjGRIWHy8gIycpLCwsFR4xNTAqNSYrLCkBCQoKBQUFDQUFDSkYEhgpKSkpKSkpKSkpKSkpKSkpKSkpKSkpKSkpKSkpKSkpKSkpKSkpKSkpKSkpKSkpKSkpKf/AABEIANUA7QMBIgACEQEDEQH/xAAcAAEAAwADAQEAAAAAAAAAAAAABgcIAQQFAwL/xAA8EAACAQMCBAMECAUCBwAAAAAAAQIDBBEFBgcSITFBUWEIE3GBFCIjQlKRobEVMmKSwXLhFiQzY3Oi0f/EABQBAQAAAAAAAAAAAAAAAAAAAAD/xAAUEQEAAAAAAAAAAAAAAAAAAAAA/9oADAMBAAIRAxEAPwC8QAAAOpqerUdHpupXqRpwXjJpAdsFKbo9oWNvKdOyoqeG1GpP+V+uCLL2gtUSS5bfp48ksv49QNKAzRdcftVuEkvcww8txi8v0eWTHbXtC0rqVOnd0XBvCnUi/qp+eALmB1NN1ajrEPeUKsKkPOLTO2AAI5vje1DZFu6tV5nLKpQXeUv/AIB6usazR0GjKtXmoU4rLbff0Xmyj97cfal21T05OnFPrUl3l6JeBX+8N/3m855rzxTTfLTj0jFfDxI0BYlHjrq1OOHUhJ+bj1/cPjpqkqbg50220+bl6rBXYAtfRPaDvrJ4uKcK8c9fuy+TLs2jvW13hRjUoziptZnS5lzwfk0Y8O5pmr19HmqlCrKnNeMXgDa4K94Ob4lu21lGtU57mk/r5XeL7MsIAAAAPzUqKkm5NJLu28JEJ3Dxi0vQJODre9qL7tNZX93YCcAqi29oewqSxOjVhH8XfHyJ5om87HcMFOhc05J+DajL+19QPbATyAAAAAHEpKCbbwl1b8kBFOIW+6WyreU24uvJfZQf3n5mb938Q73efKria93F5jCKxHPn6km45but9yXUIW75lQUoymuzlnwKyAAAAAALP4RcTqOzOahcQk6dSSfPH7j9V5Gj7S6hewjUg+aE0pRfmmYii8M1pwt1+lr2m0HT704qnNeUogSqvWVvGU5PEYpt/BLLMq8VN8PeV43HKo0m4U0/HD6yNG8QL36Bpt1Nd1Skl8+n+TH0pczy/EDgAAAAAAAFkcCdYlp+pqnn6taLjJebXVGmzHew7t2WpWck8f8AMUk3/TKSTNhp5A5PJ3Lue32pQlWuJqMUui8ZPySPSr1lbRlOTxGKbb9EsmUOJe96m8bub5n7inKUaMc9MJ/zY82B3d98W7vdsnCnKVG28IReG/WTRA2+bucAAfWhdTtnmE5Rf9Mmv2PkALM2DxnutvzjTupyr23RPm6yh6p+Jo7TtRp6rShVpSUoTScWvUxKXX7P+85U5ysKssxl9ajl9mu8QL4AAAjPEjVXo2mXNVJ55OVY/r+r/kkxCOMOrLStLrN0nUVTEPSLfRNgZUnLnbb7t5ZwAAAAAAAC9/Zy1an7u4t8P3nMp58HF+H6FEF0+zrodWVStd82KSXu8fil/tkC1+IlONXTLtS7e6k/mllGPzYm/KXvtNul/wBmf7GPH0A4AAAAAAAB6W26fvby2j516S/OSNm0I8kYryil+hjLbUnG8tmu6r0sf3o2dQeYx/0r9gIVxi1z+CaXVaeJVcU4/F9f2RlV9S8PaO1jP0a1T86kl69l+jKOAAAAAAB621dUlot7b1ovHJVg3/p5llfkeScp4A27a11dQjNdpxjJfBrJ9SJ8LdY/jWl2885ajyS+MXj/AASwAQzi7pktV0i4hGLlJKM0l/TJN/oiZnnbioSurSvCCzKVKaivNuL6AYuawcH3vreVrVnCacZRlJST7p5PgAAAAAADVPBixVlpNHCSc8yl6t+JldGuOF8eTSrX/wAaAlFSmqqakk0+6aymjLPF3Zn/AAnfScetKu5VIdMcuX1iaoKw477Vqa7ZQrUYc1ShLmkl392084+YGawctYOAAAAAH6hB1Gkllt4S9QJ5wW2/HXNTpuazGj9p6cy6x/VGpSp+BWzLnbcK9W6oOlKryKHNjLiuuenxLYAy3xu1B3urVY56U1CK/tTZACW8VE1q11n8f+CJAAAAAAAAAX77Oes+8o17ZvrGSnH4NJYRcxl3gfrH8M1WnBvEaylCX5Nr9UaiAAADMPGralbR7+pcOH2FeScJJdM46p+pXRqLjioPSKvMlnMeT0lnwMugAAAAAH7owdSSS6ttJfNmy9raf/CrK3ovvClBP44z/kzhwd2dLc19CpKP2FBqc210bXaJqNLl6AcnX1CjK4pVIxxzShJRz2y00snYAGM90aJcaDc1KdxTcJ80n26SWe8fQ8g0T7QmkUq9lTruK97Tnyxl48su6/QzsAAAAkWwtEqa5fUYQjzKM4zn6QT6kdNEcAto/wANtpXlRfXr9KeV2gvH55AtmlHkil5JL9D9AAZg46aY7HVZzx0qxjJfJJMrs0H7RGgfSbajdRi3OnPklhfcaby/mjPgAAAAAAAAHpbbvHp93QqJ45asH/7I2Za1vpEIz/FFP81kxPZpyqQx3544/NGztBi42tBPv7qnn+1Ad8/FStGl/NJLPbLSMyz476tJY54L15URnWt+ahr8lKvdVG12UXypfKIFr+0PuaE6VGzpzTlz+8qYecJJpJlEH1uLmd1LmnKU5Pxk23+bPkAAAA7ek6ZU1mtCjSi5TqSUYpep1Usl/cDOHr06P0+4hipNfYJ94x/EBYWxNpU9nWdOhFLnwnVl+Kb7/IkQAAAAVX7Qtbk06C860f2ZnAub2hN0072pSs6clJ08yq47KXgv3KZAAAAbB4eJLSrLl7fRqX7GPi7uD/Fmjp1GNleS5FHpRqPtjwiwL1PzUzh8uM4eM+Z+Le5hdxU6cozi+zi00/mj56heKyg5ZjnD5VJpJtLOMsDP/GLe2pc8rGuqVOnnP2fVyXhl5KlJfxO3DHcN7Oap+7cfqyw85a8SIAAAAAAAAATPhLt1bj1OlCf/AE6f2k/Xl7frg1fGKgkl2XYxxtLdlfZ1wrihhyw01LtJPwPR1/ifqWv1PeSuJ00liMabcYpfLuBEwAAAAAAAeztDRZbgvaFCP36kc/BdX+iNiWlsrOnCnHtCMYr4JYMZ6DrtbbleFxQaVSH8rksr8i8Ni8eqeotUtRUaUvCqukG/VeAFxAimqcUNK0qHPK8py8owfNJ/BFc7h9orvGyodeuJ1PD15QLn1DVKOlQdStUhTglluTSKX4g8d+ZSoad6qVZ+X9KKo3Du+83RPmua0p+Uc4ivhE8UD63FxO7k5zk5Sk25NvLbfqfIAAAAAAAkm2uIF/tZr3FeXJ+CTco/k+xN9U43R3NZzt7q35KjX1alKXaXnh9ipAB+6snOTbbl17vuz8AAAAAAAAAAfulhtc3bPX4Fzbe4EWe47encUtRqOM4p9KcHyy+9Hv4MpYke3d/3+1qcqdtXcYSeeVrKT9PICOAAAAAAAAAADlvJw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460375" y="-6619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hAGEBIREA8QERASERATEBMREBEVFBERExMVFRUTFRIXGyYeFxkjGRIWHy8gIycpLCwsFR4xNTAqNSYrLCkBCQoKBQUFDQUFDSkYEhgpKSkpKSkpKSkpKSkpKSkpKSkpKSkpKSkpKSkpKSkpKSkpKSkpKSkpKSkpKSkpKSkpKf/AABEIANUA7QMBIgACEQEDEQH/xAAcAAEAAwADAQEAAAAAAAAAAAAABgcIAQQFAwL/xAA8EAACAQMCBAMECAUCBwAAAAAAAQIDBBEFBgcSITFBUWEIE3GBFCIjQlKRobEVMmKSwXLhFiQzY3Oi0f/EABQBAQAAAAAAAAAAAAAAAAAAAAD/xAAUEQEAAAAAAAAAAAAAAAAAAAAA/9oADAMBAAIRAxEAPwC8QAAAOpqerUdHpupXqRpwXjJpAdsFKbo9oWNvKdOyoqeG1GpP+V+uCLL2gtUSS5bfp48ksv49QNKAzRdcftVuEkvcww8txi8v0eWTHbXtC0rqVOnd0XBvCnUi/qp+eALmB1NN1ajrEPeUKsKkPOLTO2AAI5vje1DZFu6tV5nLKpQXeUv/AIB6usazR0GjKtXmoU4rLbff0Xmyj97cfal21T05OnFPrUl3l6JeBX+8N/3m855rzxTTfLTj0jFfDxI0BYlHjrq1OOHUhJ+bj1/cPjpqkqbg50220+bl6rBXYAtfRPaDvrJ4uKcK8c9fuy+TLs2jvW13hRjUoziptZnS5lzwfk0Y8O5pmr19HmqlCrKnNeMXgDa4K94Ob4lu21lGtU57mk/r5XeL7MsIAAAAPzUqKkm5NJLu28JEJ3Dxi0vQJODre9qL7tNZX93YCcAqi29oewqSxOjVhH8XfHyJ5om87HcMFOhc05J+DajL+19QPbATyAAAAAHEpKCbbwl1b8kBFOIW+6WyreU24uvJfZQf3n5mb938Q73efKria93F5jCKxHPn6km45but9yXUIW75lQUoymuzlnwKyAAAAAALP4RcTqOzOahcQk6dSSfPH7j9V5Gj7S6hewjUg+aE0pRfmmYii8M1pwt1+lr2m0HT704qnNeUogSqvWVvGU5PEYpt/BLLMq8VN8PeV43HKo0m4U0/HD6yNG8QL36Bpt1Nd1Skl8+n+TH0pczy/EDgAAAAAAAFkcCdYlp+pqnn6taLjJebXVGmzHew7t2WpWck8f8AMUk3/TKSTNhp5A5PJ3Lue32pQlWuJqMUui8ZPySPSr1lbRlOTxGKbb9EsmUOJe96m8bub5n7inKUaMc9MJ/zY82B3d98W7vdsnCnKVG28IReG/WTRA2+bucAAfWhdTtnmE5Rf9Mmv2PkALM2DxnutvzjTupyr23RPm6yh6p+Jo7TtRp6rShVpSUoTScWvUxKXX7P+85U5ysKssxl9ajl9mu8QL4AAAjPEjVXo2mXNVJ55OVY/r+r/kkxCOMOrLStLrN0nUVTEPSLfRNgZUnLnbb7t5ZwAAAAAAAC9/Zy1an7u4t8P3nMp58HF+H6FEF0+zrodWVStd82KSXu8fil/tkC1+IlONXTLtS7e6k/mllGPzYm/KXvtNul/wBmf7GPH0A4AAAAAAAB6W26fvby2j516S/OSNm0I8kYryil+hjLbUnG8tmu6r0sf3o2dQeYx/0r9gIVxi1z+CaXVaeJVcU4/F9f2RlV9S8PaO1jP0a1T86kl69l+jKOAAAAAAB621dUlot7b1ovHJVg3/p5llfkeScp4A27a11dQjNdpxjJfBrJ9SJ8LdY/jWl2885ajyS+MXj/AASwAQzi7pktV0i4hGLlJKM0l/TJN/oiZnnbioSurSvCCzKVKaivNuL6AYuawcH3vreVrVnCacZRlJST7p5PgAAAAAADVPBixVlpNHCSc8yl6t+JldGuOF8eTSrX/wAaAlFSmqqakk0+6aymjLPF3Zn/AAnfScetKu5VIdMcuX1iaoKw477Vqa7ZQrUYc1ShLmkl392084+YGawctYOAAAAAH6hB1Gkllt4S9QJ5wW2/HXNTpuazGj9p6cy6x/VGpSp+BWzLnbcK9W6oOlKryKHNjLiuuenxLYAy3xu1B3urVY56U1CK/tTZACW8VE1q11n8f+CJAAAAAAAAAX77Oes+8o17ZvrGSnH4NJYRcxl3gfrH8M1WnBvEaylCX5Nr9UaiAAADMPGralbR7+pcOH2FeScJJdM46p+pXRqLjioPSKvMlnMeT0lnwMugAAAAAH7owdSSS6ttJfNmy9raf/CrK3ovvClBP44z/kzhwd2dLc19CpKP2FBqc210bXaJqNLl6AcnX1CjK4pVIxxzShJRz2y00snYAGM90aJcaDc1KdxTcJ80n26SWe8fQ8g0T7QmkUq9lTruK97Tnyxl48su6/QzsAAAAkWwtEqa5fUYQjzKM4zn6QT6kdNEcAto/wANtpXlRfXr9KeV2gvH55AtmlHkil5JL9D9AAZg46aY7HVZzx0qxjJfJJMrs0H7RGgfSbajdRi3OnPklhfcaby/mjPgAAAAAAAAHpbbvHp93QqJ45asH/7I2Za1vpEIz/FFP81kxPZpyqQx3544/NGztBi42tBPv7qnn+1Ad8/FStGl/NJLPbLSMyz476tJY54L15URnWt+ahr8lKvdVG12UXypfKIFr+0PuaE6VGzpzTlz+8qYecJJpJlEH1uLmd1LmnKU5Pxk23+bPkAAAA7ek6ZU1mtCjSi5TqSUYpep1Usl/cDOHr06P0+4hipNfYJ94x/EBYWxNpU9nWdOhFLnwnVl+Kb7/IkQAAAAVX7Qtbk06C860f2ZnAub2hN0072pSs6clJ08yq47KXgv3KZAAAAbB4eJLSrLl7fRqX7GPi7uD/Fmjp1GNleS5FHpRqPtjwiwL1PzUzh8uM4eM+Z+Le5hdxU6cozi+zi00/mj56heKyg5ZjnD5VJpJtLOMsDP/GLe2pc8rGuqVOnnP2fVyXhl5KlJfxO3DHcN7Oap+7cfqyw85a8SIAAAAAAAAATPhLt1bj1OlCf/AE6f2k/Xl7frg1fGKgkl2XYxxtLdlfZ1wrihhyw01LtJPwPR1/ifqWv1PeSuJ00liMabcYpfLuBEwAAAAAAAeztDRZbgvaFCP36kc/BdX+iNiWlsrOnCnHtCMYr4JYMZ6DrtbbleFxQaVSH8rksr8i8Ni8eqeotUtRUaUvCqukG/VeAFxAimqcUNK0qHPK8py8owfNJ/BFc7h9orvGyodeuJ1PD15QLn1DVKOlQdStUhTglluTSKX4g8d+ZSoad6qVZ+X9KKo3Du+83RPmua0p+Uc4ivhE8UD63FxO7k5zk5Sk25NvLbfqfIAAAAAAAkm2uIF/tZr3FeXJ+CTco/k+xN9U43R3NZzt7q35KjX1alKXaXnh9ipAB+6snOTbbl17vuz8AAAAAAAAAAfulhtc3bPX4Fzbe4EWe47encUtRqOM4p9KcHyy+9Hv4MpYke3d/3+1qcqdtXcYSeeVrKT9PICOAAAAAAAAAADlvJw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612775" y="-5095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16" y="352425"/>
            <a:ext cx="6309084"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790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600" y="381000"/>
            <a:ext cx="1872343" cy="4495800"/>
          </a:xfrm>
        </p:spPr>
        <p:txBody>
          <a:bodyPr>
            <a:normAutofit/>
          </a:bodyPr>
          <a:lstStyle/>
          <a:p>
            <a:pPr algn="ctr"/>
            <a:r>
              <a:rPr lang="en-US" sz="2400" dirty="0" smtClean="0"/>
              <a:t>Criteria </a:t>
            </a:r>
          </a:p>
          <a:p>
            <a:pPr algn="ctr"/>
            <a:endParaRPr lang="en-US" sz="2400" dirty="0"/>
          </a:p>
          <a:p>
            <a:pPr algn="ctr"/>
            <a:r>
              <a:rPr lang="en-US" sz="2400" dirty="0" smtClean="0"/>
              <a:t>Prioritizing the Standards</a:t>
            </a:r>
            <a:endParaRPr lang="en-US" sz="4000" dirty="0" smtClean="0"/>
          </a:p>
        </p:txBody>
      </p:sp>
      <p:graphicFrame>
        <p:nvGraphicFramePr>
          <p:cNvPr id="4" name="Diagram 3"/>
          <p:cNvGraphicFramePr/>
          <p:nvPr>
            <p:extLst>
              <p:ext uri="{D42A27DB-BD31-4B8C-83A1-F6EECF244321}">
                <p14:modId xmlns:p14="http://schemas.microsoft.com/office/powerpoint/2010/main" val="2588233049"/>
              </p:ext>
            </p:extLst>
          </p:nvPr>
        </p:nvGraphicFramePr>
        <p:xfrm>
          <a:off x="381000" y="381000"/>
          <a:ext cx="6248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160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600" y="381000"/>
            <a:ext cx="1872343" cy="4495800"/>
          </a:xfrm>
        </p:spPr>
        <p:txBody>
          <a:bodyPr>
            <a:normAutofit/>
          </a:bodyPr>
          <a:lstStyle/>
          <a:p>
            <a:pPr algn="ctr"/>
            <a:r>
              <a:rPr lang="en-US" sz="2400" dirty="0" smtClean="0"/>
              <a:t>Criteria </a:t>
            </a:r>
          </a:p>
          <a:p>
            <a:pPr algn="ctr"/>
            <a:endParaRPr lang="en-US" sz="2400" dirty="0"/>
          </a:p>
          <a:p>
            <a:pPr algn="ctr"/>
            <a:r>
              <a:rPr lang="en-US" sz="2400" dirty="0" smtClean="0"/>
              <a:t>Prioritizing the Standards</a:t>
            </a:r>
            <a:endParaRPr lang="en-US" sz="4000" dirty="0" smtClean="0"/>
          </a:p>
        </p:txBody>
      </p:sp>
      <p:graphicFrame>
        <p:nvGraphicFramePr>
          <p:cNvPr id="4" name="Diagram 3"/>
          <p:cNvGraphicFramePr/>
          <p:nvPr>
            <p:extLst>
              <p:ext uri="{D42A27DB-BD31-4B8C-83A1-F6EECF244321}">
                <p14:modId xmlns:p14="http://schemas.microsoft.com/office/powerpoint/2010/main" val="2813753067"/>
              </p:ext>
            </p:extLst>
          </p:nvPr>
        </p:nvGraphicFramePr>
        <p:xfrm>
          <a:off x="381000" y="381000"/>
          <a:ext cx="6248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655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1752600"/>
            <a:ext cx="1981200" cy="3052440"/>
          </a:xfrm>
        </p:spPr>
        <p:txBody>
          <a:bodyPr>
            <a:normAutofit/>
          </a:bodyPr>
          <a:lstStyle/>
          <a:p>
            <a:pPr algn="ctr"/>
            <a:r>
              <a:rPr lang="en-US" sz="2400" dirty="0" smtClean="0"/>
              <a:t>Guiding Questions for Prioritizing Standards</a:t>
            </a:r>
          </a:p>
        </p:txBody>
      </p:sp>
      <p:graphicFrame>
        <p:nvGraphicFramePr>
          <p:cNvPr id="7" name="Diagram 6"/>
          <p:cNvGraphicFramePr/>
          <p:nvPr>
            <p:extLst>
              <p:ext uri="{D42A27DB-BD31-4B8C-83A1-F6EECF244321}">
                <p14:modId xmlns:p14="http://schemas.microsoft.com/office/powerpoint/2010/main" val="2769920667"/>
              </p:ext>
            </p:extLst>
          </p:nvPr>
        </p:nvGraphicFramePr>
        <p:xfrm>
          <a:off x="381000" y="381000"/>
          <a:ext cx="6324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147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1752600"/>
            <a:ext cx="1981200" cy="3052440"/>
          </a:xfrm>
        </p:spPr>
        <p:txBody>
          <a:bodyPr>
            <a:normAutofit/>
          </a:bodyPr>
          <a:lstStyle/>
          <a:p>
            <a:pPr algn="ctr"/>
            <a:r>
              <a:rPr lang="en-US" sz="2400" dirty="0" smtClean="0"/>
              <a:t>A Protocol for Prioritizing Standards</a:t>
            </a:r>
          </a:p>
        </p:txBody>
      </p:sp>
      <p:graphicFrame>
        <p:nvGraphicFramePr>
          <p:cNvPr id="5" name="Diagram 4"/>
          <p:cNvGraphicFramePr/>
          <p:nvPr>
            <p:extLst>
              <p:ext uri="{D42A27DB-BD31-4B8C-83A1-F6EECF244321}">
                <p14:modId xmlns:p14="http://schemas.microsoft.com/office/powerpoint/2010/main" val="1262039917"/>
              </p:ext>
            </p:extLst>
          </p:nvPr>
        </p:nvGraphicFramePr>
        <p:xfrm>
          <a:off x="228600" y="228600"/>
          <a:ext cx="6477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1219195" y="3076575"/>
            <a:ext cx="381000" cy="6858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480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5400" dirty="0" smtClean="0"/>
              <a:t>FAQ’s</a:t>
            </a:r>
            <a:endParaRPr lang="en-US" sz="5400" dirty="0"/>
          </a:p>
        </p:txBody>
      </p:sp>
      <p:graphicFrame>
        <p:nvGraphicFramePr>
          <p:cNvPr id="6" name="Diagram 5"/>
          <p:cNvGraphicFramePr/>
          <p:nvPr>
            <p:extLst>
              <p:ext uri="{D42A27DB-BD31-4B8C-83A1-F6EECF244321}">
                <p14:modId xmlns:p14="http://schemas.microsoft.com/office/powerpoint/2010/main" val="930088960"/>
              </p:ext>
            </p:extLst>
          </p:nvPr>
        </p:nvGraphicFramePr>
        <p:xfrm>
          <a:off x="381000" y="304800"/>
          <a:ext cx="62484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05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pPr algn="ctr"/>
            <a:r>
              <a:rPr lang="en-US" sz="5400" dirty="0" smtClean="0"/>
              <a:t>Let’s Get Dirty!</a:t>
            </a:r>
            <a:endParaRPr lang="en-US" sz="5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6019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498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3200" dirty="0" smtClean="0"/>
              <a:t>Decision Point 1</a:t>
            </a:r>
            <a:endParaRPr lang="en-US" sz="3200" dirty="0"/>
          </a:p>
        </p:txBody>
      </p:sp>
      <p:graphicFrame>
        <p:nvGraphicFramePr>
          <p:cNvPr id="6" name="Diagram 5"/>
          <p:cNvGraphicFramePr/>
          <p:nvPr>
            <p:extLst>
              <p:ext uri="{D42A27DB-BD31-4B8C-83A1-F6EECF244321}">
                <p14:modId xmlns:p14="http://schemas.microsoft.com/office/powerpoint/2010/main" val="1388060555"/>
              </p:ext>
            </p:extLst>
          </p:nvPr>
        </p:nvGraphicFramePr>
        <p:xfrm>
          <a:off x="228600" y="228600"/>
          <a:ext cx="6553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018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3200" dirty="0" smtClean="0"/>
              <a:t>Common Core Standard</a:t>
            </a:r>
            <a:endParaRPr lang="en-US" sz="3200" dirty="0"/>
          </a:p>
        </p:txBody>
      </p:sp>
      <p:graphicFrame>
        <p:nvGraphicFramePr>
          <p:cNvPr id="6" name="Diagram 5"/>
          <p:cNvGraphicFramePr/>
          <p:nvPr>
            <p:extLst>
              <p:ext uri="{D42A27DB-BD31-4B8C-83A1-F6EECF244321}">
                <p14:modId xmlns:p14="http://schemas.microsoft.com/office/powerpoint/2010/main" val="2828467729"/>
              </p:ext>
            </p:extLst>
          </p:nvPr>
        </p:nvGraphicFramePr>
        <p:xfrm>
          <a:off x="228600" y="304800"/>
          <a:ext cx="6553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245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000" dirty="0" smtClean="0"/>
              <a:t>Assessment </a:t>
            </a:r>
            <a:r>
              <a:rPr lang="en-US" sz="2000" dirty="0" smtClean="0"/>
              <a:t>Items</a:t>
            </a:r>
            <a:endParaRPr lang="en-US" sz="2000" dirty="0"/>
          </a:p>
        </p:txBody>
      </p:sp>
      <p:graphicFrame>
        <p:nvGraphicFramePr>
          <p:cNvPr id="7" name="Diagram 6"/>
          <p:cNvGraphicFramePr/>
          <p:nvPr>
            <p:extLst>
              <p:ext uri="{D42A27DB-BD31-4B8C-83A1-F6EECF244321}">
                <p14:modId xmlns:p14="http://schemas.microsoft.com/office/powerpoint/2010/main" val="970185125"/>
              </p:ext>
            </p:extLst>
          </p:nvPr>
        </p:nvGraphicFramePr>
        <p:xfrm>
          <a:off x="304800" y="304800"/>
          <a:ext cx="6324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146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Assessment Big Idea</a:t>
            </a:r>
            <a:endParaRPr lang="en-US" sz="2400" dirty="0"/>
          </a:p>
        </p:txBody>
      </p:sp>
      <p:sp>
        <p:nvSpPr>
          <p:cNvPr id="4" name="Title 3"/>
          <p:cNvSpPr>
            <a:spLocks noGrp="1"/>
          </p:cNvSpPr>
          <p:nvPr>
            <p:ph type="title"/>
          </p:nvPr>
        </p:nvSpPr>
        <p:spPr>
          <a:xfrm>
            <a:off x="304800" y="533400"/>
            <a:ext cx="6324600" cy="990600"/>
          </a:xfrm>
        </p:spPr>
        <p:txBody>
          <a:bodyPr/>
          <a:lstStyle/>
          <a:p>
            <a:pPr algn="ctr"/>
            <a:r>
              <a:rPr lang="en-US" sz="6600" dirty="0" smtClean="0"/>
              <a:t>Power of the</a:t>
            </a:r>
            <a:endParaRPr lang="en-US" sz="6600" dirty="0"/>
          </a:p>
        </p:txBody>
      </p:sp>
      <p:pic>
        <p:nvPicPr>
          <p:cNvPr id="2050" name="Picture 2" descr="http://upload.wikimedia.org/wikipedia/en/f/f5/Question_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35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4800" dirty="0" smtClean="0"/>
              <a:t>Work Flow</a:t>
            </a:r>
            <a:endParaRPr lang="en-US" sz="4800" dirty="0"/>
          </a:p>
        </p:txBody>
      </p:sp>
      <p:graphicFrame>
        <p:nvGraphicFramePr>
          <p:cNvPr id="6" name="Diagram 5"/>
          <p:cNvGraphicFramePr/>
          <p:nvPr>
            <p:extLst>
              <p:ext uri="{D42A27DB-BD31-4B8C-83A1-F6EECF244321}">
                <p14:modId xmlns:p14="http://schemas.microsoft.com/office/powerpoint/2010/main" val="1509921799"/>
              </p:ext>
            </p:extLst>
          </p:nvPr>
        </p:nvGraphicFramePr>
        <p:xfrm>
          <a:off x="304800" y="228600"/>
          <a:ext cx="6324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44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Assessment Big Ideas</a:t>
            </a:r>
            <a:endParaRPr lang="en-US" sz="2400" dirty="0"/>
          </a:p>
        </p:txBody>
      </p:sp>
      <p:graphicFrame>
        <p:nvGraphicFramePr>
          <p:cNvPr id="7" name="Diagram 6"/>
          <p:cNvGraphicFramePr/>
          <p:nvPr>
            <p:extLst>
              <p:ext uri="{D42A27DB-BD31-4B8C-83A1-F6EECF244321}">
                <p14:modId xmlns:p14="http://schemas.microsoft.com/office/powerpoint/2010/main" val="1278329087"/>
              </p:ext>
            </p:extLst>
          </p:nvPr>
        </p:nvGraphicFramePr>
        <p:xfrm>
          <a:off x="457200" y="304800"/>
          <a:ext cx="6096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728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3600" dirty="0" smtClean="0"/>
              <a:t>Food for Thought</a:t>
            </a:r>
            <a:endParaRPr lang="en-US" sz="3600" dirty="0"/>
          </a:p>
        </p:txBody>
      </p:sp>
      <p:graphicFrame>
        <p:nvGraphicFramePr>
          <p:cNvPr id="7" name="Diagram 6"/>
          <p:cNvGraphicFramePr/>
          <p:nvPr>
            <p:extLst>
              <p:ext uri="{D42A27DB-BD31-4B8C-83A1-F6EECF244321}">
                <p14:modId xmlns:p14="http://schemas.microsoft.com/office/powerpoint/2010/main" val="3339653092"/>
              </p:ext>
            </p:extLst>
          </p:nvPr>
        </p:nvGraphicFramePr>
        <p:xfrm>
          <a:off x="304800" y="304800"/>
          <a:ext cx="6400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24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91029635"/>
              </p:ext>
            </p:extLst>
          </p:nvPr>
        </p:nvGraphicFramePr>
        <p:xfrm>
          <a:off x="609600" y="4914901"/>
          <a:ext cx="5867400" cy="1541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90512" y="381000"/>
            <a:ext cx="6324600" cy="1828800"/>
          </a:xfrm>
        </p:spPr>
        <p:txBody>
          <a:bodyPr/>
          <a:lstStyle/>
          <a:p>
            <a:pPr algn="ctr"/>
            <a:r>
              <a:rPr lang="en-US" sz="6000" dirty="0" smtClean="0"/>
              <a:t>Unwrapping the standards</a:t>
            </a:r>
            <a:endParaRPr lang="en-US" sz="6000" dirty="0"/>
          </a:p>
        </p:txBody>
      </p:sp>
      <p:sp>
        <p:nvSpPr>
          <p:cNvPr id="4" name="Subtitle 1"/>
          <p:cNvSpPr txBox="1">
            <a:spLocks/>
          </p:cNvSpPr>
          <p:nvPr/>
        </p:nvSpPr>
        <p:spPr>
          <a:xfrm>
            <a:off x="7010400" y="1524000"/>
            <a:ext cx="1981200" cy="305244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4800" dirty="0" smtClean="0"/>
              <a:t>Step 4</a:t>
            </a:r>
          </a:p>
        </p:txBody>
      </p:sp>
      <p:pic>
        <p:nvPicPr>
          <p:cNvPr id="1026" name="Picture 2" descr="http://t1.gstatic.com/images?q=tbn:ANd9GcSTecvrXUBJxtC6eo2Kyocr06mluTff1-PdPhrYQyurNa_vZWSuuw"/>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52600" y="2743200"/>
            <a:ext cx="3604314" cy="346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28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pPr algn="ctr"/>
            <a:r>
              <a:rPr lang="en-US" sz="2400" dirty="0" smtClean="0"/>
              <a:t>The Case for Unwrapping Power Standards</a:t>
            </a:r>
            <a:endParaRPr lang="en-US" sz="2400" dirty="0"/>
          </a:p>
        </p:txBody>
      </p:sp>
      <p:sp>
        <p:nvSpPr>
          <p:cNvPr id="7" name="TextBox 6"/>
          <p:cNvSpPr txBox="1"/>
          <p:nvPr/>
        </p:nvSpPr>
        <p:spPr>
          <a:xfrm>
            <a:off x="2133600" y="6192798"/>
            <a:ext cx="4648200" cy="369332"/>
          </a:xfrm>
          <a:prstGeom prst="rect">
            <a:avLst/>
          </a:prstGeom>
          <a:noFill/>
        </p:spPr>
        <p:txBody>
          <a:bodyPr wrap="square" rtlCol="0">
            <a:spAutoFit/>
          </a:bodyPr>
          <a:lstStyle/>
          <a:p>
            <a:pPr algn="r"/>
            <a:r>
              <a:rPr lang="en-US" dirty="0" smtClean="0">
                <a:solidFill>
                  <a:schemeClr val="bg1"/>
                </a:solidFill>
              </a:rPr>
              <a:t>Larry Ainsworth, </a:t>
            </a:r>
            <a:r>
              <a:rPr lang="en-US" i="1" dirty="0" smtClean="0">
                <a:solidFill>
                  <a:schemeClr val="bg1"/>
                </a:solidFill>
              </a:rPr>
              <a:t>Unwrapping the Standards</a:t>
            </a:r>
            <a:endParaRPr lang="en-US" i="1" dirty="0">
              <a:solidFill>
                <a:schemeClr val="bg1"/>
              </a:solidFill>
            </a:endParaRPr>
          </a:p>
        </p:txBody>
      </p:sp>
      <p:graphicFrame>
        <p:nvGraphicFramePr>
          <p:cNvPr id="2" name="Diagram 1"/>
          <p:cNvGraphicFramePr/>
          <p:nvPr>
            <p:extLst>
              <p:ext uri="{D42A27DB-BD31-4B8C-83A1-F6EECF244321}">
                <p14:modId xmlns:p14="http://schemas.microsoft.com/office/powerpoint/2010/main" val="509851864"/>
              </p:ext>
            </p:extLst>
          </p:nvPr>
        </p:nvGraphicFramePr>
        <p:xfrm>
          <a:off x="304800" y="304800"/>
          <a:ext cx="6477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1300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97625289"/>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8000" dirty="0" smtClean="0"/>
              <a:t>unwrapping</a:t>
            </a:r>
            <a:endParaRPr lang="en-US" sz="8000" dirty="0"/>
          </a:p>
        </p:txBody>
      </p:sp>
    </p:spTree>
    <p:extLst>
      <p:ext uri="{BB962C8B-B14F-4D97-AF65-F5344CB8AC3E}">
        <p14:creationId xmlns:p14="http://schemas.microsoft.com/office/powerpoint/2010/main" val="547733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Protocol for Unwrapping Power Standards</a:t>
            </a:r>
            <a:endParaRPr lang="en-US" sz="2400" dirty="0"/>
          </a:p>
        </p:txBody>
      </p:sp>
      <p:graphicFrame>
        <p:nvGraphicFramePr>
          <p:cNvPr id="6" name="Diagram 5"/>
          <p:cNvGraphicFramePr/>
          <p:nvPr>
            <p:extLst>
              <p:ext uri="{D42A27DB-BD31-4B8C-83A1-F6EECF244321}">
                <p14:modId xmlns:p14="http://schemas.microsoft.com/office/powerpoint/2010/main" val="3521372535"/>
              </p:ext>
            </p:extLst>
          </p:nvPr>
        </p:nvGraphicFramePr>
        <p:xfrm>
          <a:off x="304800" y="304800"/>
          <a:ext cx="6324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188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pPr algn="ctr"/>
            <a:r>
              <a:rPr lang="en-US" sz="2800" dirty="0" smtClean="0"/>
              <a:t>Why do we need to identify the level of thinking at which a standard is taught?</a:t>
            </a:r>
            <a:endParaRPr lang="en-US" sz="2800" dirty="0"/>
          </a:p>
        </p:txBody>
      </p:sp>
      <p:graphicFrame>
        <p:nvGraphicFramePr>
          <p:cNvPr id="9" name="Diagram 8"/>
          <p:cNvGraphicFramePr/>
          <p:nvPr>
            <p:extLst>
              <p:ext uri="{D42A27DB-BD31-4B8C-83A1-F6EECF244321}">
                <p14:modId xmlns:p14="http://schemas.microsoft.com/office/powerpoint/2010/main" val="557586844"/>
              </p:ext>
            </p:extLst>
          </p:nvPr>
        </p:nvGraphicFramePr>
        <p:xfrm>
          <a:off x="228600" y="304800"/>
          <a:ext cx="6477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219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000" dirty="0" smtClean="0"/>
              <a:t>Assessment </a:t>
            </a:r>
            <a:r>
              <a:rPr lang="en-US" sz="2000" dirty="0" smtClean="0"/>
              <a:t>Items</a:t>
            </a:r>
            <a:endParaRPr lang="en-US" sz="2000" dirty="0"/>
          </a:p>
        </p:txBody>
      </p:sp>
      <p:graphicFrame>
        <p:nvGraphicFramePr>
          <p:cNvPr id="7" name="Diagram 6"/>
          <p:cNvGraphicFramePr/>
          <p:nvPr>
            <p:extLst>
              <p:ext uri="{D42A27DB-BD31-4B8C-83A1-F6EECF244321}">
                <p14:modId xmlns:p14="http://schemas.microsoft.com/office/powerpoint/2010/main" val="3676499286"/>
              </p:ext>
            </p:extLst>
          </p:nvPr>
        </p:nvGraphicFramePr>
        <p:xfrm>
          <a:off x="304800" y="304800"/>
          <a:ext cx="6324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193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pPr algn="ctr"/>
            <a:r>
              <a:rPr lang="en-US" sz="2400" dirty="0" smtClean="0"/>
              <a:t>Bloom’s or </a:t>
            </a:r>
            <a:r>
              <a:rPr lang="en-US" sz="2400" dirty="0" smtClean="0"/>
              <a:t>Webb’s Depth </a:t>
            </a:r>
            <a:r>
              <a:rPr lang="en-US" sz="2400" dirty="0" smtClean="0"/>
              <a:t>of Knowledge (DOK)</a:t>
            </a:r>
            <a:endParaRPr lang="en-US" sz="2400" dirty="0"/>
          </a:p>
        </p:txBody>
      </p:sp>
      <p:sp>
        <p:nvSpPr>
          <p:cNvPr id="4" name="Title 3"/>
          <p:cNvSpPr>
            <a:spLocks noGrp="1"/>
          </p:cNvSpPr>
          <p:nvPr>
            <p:ph type="title"/>
          </p:nvPr>
        </p:nvSpPr>
        <p:spPr>
          <a:xfrm>
            <a:off x="381000" y="304800"/>
            <a:ext cx="6324600" cy="918840"/>
          </a:xfrm>
        </p:spPr>
        <p:txBody>
          <a:bodyPr/>
          <a:lstStyle/>
          <a:p>
            <a:pPr algn="ctr"/>
            <a:r>
              <a:rPr lang="en-US" sz="6600" dirty="0" smtClean="0"/>
              <a:t>Which Level?</a:t>
            </a:r>
            <a:endParaRPr lang="en-US" sz="6600" dirty="0"/>
          </a:p>
        </p:txBody>
      </p:sp>
      <p:graphicFrame>
        <p:nvGraphicFramePr>
          <p:cNvPr id="9" name="Diagram 8"/>
          <p:cNvGraphicFramePr/>
          <p:nvPr>
            <p:extLst>
              <p:ext uri="{D42A27DB-BD31-4B8C-83A1-F6EECF244321}">
                <p14:modId xmlns:p14="http://schemas.microsoft.com/office/powerpoint/2010/main" val="903458874"/>
              </p:ext>
            </p:extLst>
          </p:nvPr>
        </p:nvGraphicFramePr>
        <p:xfrm>
          <a:off x="2667000" y="1752600"/>
          <a:ext cx="1676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857206606"/>
              </p:ext>
            </p:extLst>
          </p:nvPr>
        </p:nvGraphicFramePr>
        <p:xfrm>
          <a:off x="452651" y="2590800"/>
          <a:ext cx="6172200" cy="35394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63856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28051507"/>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lvl="0"/>
            <a:r>
              <a:rPr lang="en-US" sz="5400" dirty="0"/>
              <a:t>Let’s unwrap RL.6-8.1!</a:t>
            </a:r>
            <a:endParaRPr lang="en-US" sz="5400" dirty="0"/>
          </a:p>
        </p:txBody>
      </p:sp>
      <p:sp>
        <p:nvSpPr>
          <p:cNvPr id="5" name="Oval 4"/>
          <p:cNvSpPr/>
          <p:nvPr/>
        </p:nvSpPr>
        <p:spPr>
          <a:xfrm>
            <a:off x="2743200" y="4495800"/>
            <a:ext cx="1524000" cy="685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1808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25086107"/>
              </p:ext>
            </p:extLst>
          </p:nvPr>
        </p:nvGraphicFramePr>
        <p:xfrm>
          <a:off x="533400" y="457200"/>
          <a:ext cx="5943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lradicel\AppData\Local\Microsoft\Windows\Temporary Internet Files\Content.IE5\I5JTMTTP\MC90005614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3769" y="4267200"/>
            <a:ext cx="2720975" cy="236041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p:txBody>
          <a:bodyPr>
            <a:noAutofit/>
          </a:bodyPr>
          <a:lstStyle/>
          <a:p>
            <a:pPr algn="ctr"/>
            <a:r>
              <a:rPr lang="en-US" sz="4400" dirty="0" smtClean="0"/>
              <a:t>How did I end up here?</a:t>
            </a:r>
            <a:endParaRPr lang="en-US" sz="4400" dirty="0"/>
          </a:p>
        </p:txBody>
      </p:sp>
    </p:spTree>
    <p:extLst>
      <p:ext uri="{BB962C8B-B14F-4D97-AF65-F5344CB8AC3E}">
        <p14:creationId xmlns:p14="http://schemas.microsoft.com/office/powerpoint/2010/main" val="2270635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56666502"/>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5400" dirty="0" smtClean="0"/>
              <a:t>Unwrapping rL.6-8.1</a:t>
            </a:r>
            <a:endParaRPr lang="en-US" sz="5400" dirty="0"/>
          </a:p>
        </p:txBody>
      </p:sp>
      <p:sp>
        <p:nvSpPr>
          <p:cNvPr id="5" name="Oval 4"/>
          <p:cNvSpPr/>
          <p:nvPr/>
        </p:nvSpPr>
        <p:spPr>
          <a:xfrm>
            <a:off x="2743200" y="4267200"/>
            <a:ext cx="1524000" cy="685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490537" y="1885950"/>
            <a:ext cx="1371600" cy="6858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71537" y="2362200"/>
            <a:ext cx="1981200" cy="762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96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2697681"/>
              </p:ext>
            </p:extLst>
          </p:nvPr>
        </p:nvGraphicFramePr>
        <p:xfrm>
          <a:off x="152400" y="1600201"/>
          <a:ext cx="8839200" cy="5382300"/>
        </p:xfrm>
        <a:graphic>
          <a:graphicData uri="http://schemas.openxmlformats.org/drawingml/2006/table">
            <a:tbl>
              <a:tblPr firstRow="1" firstCol="1" bandRow="1"/>
              <a:tblGrid>
                <a:gridCol w="3721768"/>
                <a:gridCol w="697832"/>
                <a:gridCol w="2289469"/>
                <a:gridCol w="2130131"/>
              </a:tblGrid>
              <a:tr h="442472">
                <a:tc>
                  <a:txBody>
                    <a:bodyPr/>
                    <a:lstStyle/>
                    <a:p>
                      <a:pPr marL="0" marR="0" algn="ctr">
                        <a:lnSpc>
                          <a:spcPct val="150000"/>
                        </a:lnSpc>
                        <a:spcBef>
                          <a:spcPts val="0"/>
                        </a:spcBef>
                        <a:spcAft>
                          <a:spcPts val="0"/>
                        </a:spcAft>
                      </a:pPr>
                      <a:r>
                        <a:rPr lang="en-US" sz="2000" b="1" dirty="0" smtClean="0">
                          <a:effectLst/>
                          <a:latin typeface="Calibri" pitchFamily="34" charset="0"/>
                          <a:ea typeface="Calibri"/>
                          <a:cs typeface="Calibri" pitchFamily="34" charset="0"/>
                        </a:rPr>
                        <a:t>SKILLS (verbs)</a:t>
                      </a:r>
                      <a:endParaRPr lang="en-US" sz="2000" dirty="0">
                        <a:effectLst/>
                        <a:latin typeface="Calibri" pitchFamily="34" charset="0"/>
                        <a:ea typeface="Calibri"/>
                        <a:cs typeface="Calibri" pitchFamily="34" charset="0"/>
                      </a:endParaRPr>
                    </a:p>
                  </a:txBody>
                  <a:tcPr marL="60178" marR="6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0" algn="ctr">
                        <a:lnSpc>
                          <a:spcPct val="150000"/>
                        </a:lnSpc>
                        <a:spcBef>
                          <a:spcPts val="0"/>
                        </a:spcBef>
                        <a:spcAft>
                          <a:spcPts val="0"/>
                        </a:spcAft>
                      </a:pPr>
                      <a:r>
                        <a:rPr lang="en-US" sz="2000" b="1" dirty="0" smtClean="0">
                          <a:effectLst/>
                          <a:latin typeface="Calibri" pitchFamily="34" charset="0"/>
                          <a:ea typeface="Calibri"/>
                          <a:cs typeface="Calibri" pitchFamily="34" charset="0"/>
                        </a:rPr>
                        <a:t>CONCEPTS (nouns)</a:t>
                      </a:r>
                      <a:endParaRPr lang="en-US" sz="2000" dirty="0">
                        <a:effectLst/>
                        <a:latin typeface="Calibri" pitchFamily="34" charset="0"/>
                        <a:ea typeface="Calibri"/>
                        <a:cs typeface="Calibri" pitchFamily="34" charset="0"/>
                      </a:endParaRPr>
                    </a:p>
                  </a:txBody>
                  <a:tcPr marL="60178" marR="6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marL="0" marR="0" algn="ctr">
                        <a:lnSpc>
                          <a:spcPct val="150000"/>
                        </a:lnSpc>
                        <a:spcBef>
                          <a:spcPts val="0"/>
                        </a:spcBef>
                        <a:spcAft>
                          <a:spcPts val="0"/>
                        </a:spcAft>
                      </a:pPr>
                      <a:r>
                        <a:rPr lang="en-US" sz="2000" b="1" dirty="0">
                          <a:effectLst/>
                          <a:latin typeface="Calibri" pitchFamily="34" charset="0"/>
                          <a:ea typeface="Calibri"/>
                          <a:cs typeface="Calibri" pitchFamily="34" charset="0"/>
                        </a:rPr>
                        <a:t>BLOOM’S/DOK</a:t>
                      </a:r>
                      <a:endParaRPr lang="en-US" sz="2000" dirty="0">
                        <a:effectLst/>
                        <a:latin typeface="Calibri" pitchFamily="34" charset="0"/>
                        <a:ea typeface="Calibri"/>
                        <a:cs typeface="Calibri" pitchFamily="34" charset="0"/>
                      </a:endParaRPr>
                    </a:p>
                  </a:txBody>
                  <a:tcPr marL="60178" marR="6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23343">
                <a:tc>
                  <a:txBody>
                    <a:bodyPr/>
                    <a:lstStyle/>
                    <a:p>
                      <a:pPr marL="0" marR="0" algn="ctr">
                        <a:lnSpc>
                          <a:spcPct val="150000"/>
                        </a:lnSpc>
                        <a:spcBef>
                          <a:spcPts val="0"/>
                        </a:spcBef>
                        <a:spcAft>
                          <a:spcPts val="0"/>
                        </a:spcAft>
                      </a:pPr>
                      <a:r>
                        <a:rPr lang="en-US" sz="1600" b="0" dirty="0">
                          <a:effectLst/>
                          <a:latin typeface="Calibri" pitchFamily="34" charset="0"/>
                          <a:ea typeface="Calibri"/>
                          <a:cs typeface="Calibri" pitchFamily="34" charset="0"/>
                        </a:rPr>
                        <a:t>Students need to </a:t>
                      </a:r>
                      <a:r>
                        <a:rPr lang="en-US" sz="1600" b="0" dirty="0" smtClean="0">
                          <a:effectLst/>
                          <a:latin typeface="Calibri" pitchFamily="34" charset="0"/>
                          <a:ea typeface="Calibri"/>
                          <a:cs typeface="Calibri" pitchFamily="34" charset="0"/>
                        </a:rPr>
                        <a:t>be able to do…</a:t>
                      </a:r>
                      <a:endParaRPr lang="en-US" sz="1600" b="0" dirty="0">
                        <a:effectLst/>
                        <a:latin typeface="Calibri" pitchFamily="34" charset="0"/>
                        <a:ea typeface="Calibri"/>
                        <a:cs typeface="Calibri" pitchFamily="34" charset="0"/>
                      </a:endParaRPr>
                    </a:p>
                  </a:txBody>
                  <a:tcPr marL="60178" marR="6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pPr marL="0" marR="0" algn="ctr">
                        <a:lnSpc>
                          <a:spcPct val="150000"/>
                        </a:lnSpc>
                        <a:spcBef>
                          <a:spcPts val="0"/>
                        </a:spcBef>
                        <a:spcAft>
                          <a:spcPts val="0"/>
                        </a:spcAft>
                      </a:pPr>
                      <a:r>
                        <a:rPr lang="en-US" sz="1600" b="0" dirty="0">
                          <a:effectLst/>
                          <a:latin typeface="Calibri" pitchFamily="34" charset="0"/>
                          <a:ea typeface="Calibri"/>
                          <a:cs typeface="Calibri" pitchFamily="34" charset="0"/>
                        </a:rPr>
                        <a:t>Students need </a:t>
                      </a:r>
                      <a:r>
                        <a:rPr lang="en-US" sz="1600" b="0" dirty="0" smtClean="0">
                          <a:effectLst/>
                          <a:latin typeface="Calibri" pitchFamily="34" charset="0"/>
                          <a:ea typeface="Calibri"/>
                          <a:cs typeface="Calibri" pitchFamily="34" charset="0"/>
                        </a:rPr>
                        <a:t>to know</a:t>
                      </a:r>
                      <a:r>
                        <a:rPr lang="en-US" sz="1600" b="0" baseline="0" dirty="0" smtClean="0">
                          <a:effectLst/>
                          <a:latin typeface="Calibri" pitchFamily="34" charset="0"/>
                          <a:ea typeface="Calibri"/>
                          <a:cs typeface="Calibri" pitchFamily="34" charset="0"/>
                        </a:rPr>
                        <a:t> about…</a:t>
                      </a:r>
                      <a:endParaRPr lang="en-US" sz="1600" b="0" dirty="0">
                        <a:effectLst/>
                        <a:latin typeface="Calibri" pitchFamily="34" charset="0"/>
                        <a:ea typeface="Calibri"/>
                        <a:cs typeface="Calibri" pitchFamily="34" charset="0"/>
                      </a:endParaRPr>
                    </a:p>
                  </a:txBody>
                  <a:tcPr marL="60178" marR="6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tc>
                  <a:txBody>
                    <a:bodyPr/>
                    <a:lstStyle/>
                    <a:p>
                      <a:pPr marL="0" marR="0" algn="ctr">
                        <a:lnSpc>
                          <a:spcPct val="150000"/>
                        </a:lnSpc>
                        <a:spcBef>
                          <a:spcPts val="0"/>
                        </a:spcBef>
                        <a:spcAft>
                          <a:spcPts val="0"/>
                        </a:spcAft>
                      </a:pPr>
                      <a:r>
                        <a:rPr lang="en-US" sz="1600" b="0" dirty="0">
                          <a:effectLst/>
                          <a:latin typeface="Calibri" pitchFamily="34" charset="0"/>
                          <a:ea typeface="Calibri"/>
                          <a:cs typeface="Calibri" pitchFamily="34" charset="0"/>
                        </a:rPr>
                        <a:t>What </a:t>
                      </a:r>
                      <a:r>
                        <a:rPr lang="en-US" sz="1600" b="0" dirty="0" smtClean="0">
                          <a:effectLst/>
                          <a:latin typeface="Calibri" pitchFamily="34" charset="0"/>
                          <a:ea typeface="Calibri"/>
                          <a:cs typeface="Calibri" pitchFamily="34" charset="0"/>
                        </a:rPr>
                        <a:t>level </a:t>
                      </a:r>
                      <a:r>
                        <a:rPr lang="en-US" sz="1600" b="0" dirty="0">
                          <a:effectLst/>
                          <a:latin typeface="Calibri" pitchFamily="34" charset="0"/>
                          <a:ea typeface="Calibri"/>
                          <a:cs typeface="Calibri" pitchFamily="34" charset="0"/>
                        </a:rPr>
                        <a:t>of thinking?</a:t>
                      </a:r>
                    </a:p>
                  </a:txBody>
                  <a:tcPr marL="60178" marR="6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504407">
                <a:tc>
                  <a:txBody>
                    <a:bodyPr/>
                    <a:lstStyle/>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Cite [with</a:t>
                      </a:r>
                      <a:r>
                        <a:rPr lang="en-US" sz="1400" b="0" baseline="0" dirty="0" smtClean="0">
                          <a:effectLst/>
                          <a:latin typeface="Calibri" pitchFamily="34" charset="0"/>
                          <a:ea typeface="Calibri"/>
                          <a:cs typeface="Calibri" pitchFamily="34" charset="0"/>
                        </a:rPr>
                        <a:t> specificity]</a:t>
                      </a:r>
                      <a:endParaRPr lang="en-US" sz="1400" b="0" dirty="0" smtClean="0">
                        <a:effectLst/>
                        <a:latin typeface="Calibri" pitchFamily="34" charset="0"/>
                        <a:ea typeface="Calibri"/>
                        <a:cs typeface="Calibri" pitchFamily="34" charset="0"/>
                      </a:endParaRPr>
                    </a:p>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Support</a:t>
                      </a:r>
                    </a:p>
                  </a:txBody>
                  <a:tcPr marL="60178" marR="60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Textual</a:t>
                      </a:r>
                      <a:r>
                        <a:rPr lang="en-US" sz="1400" b="0" baseline="0" dirty="0" smtClean="0">
                          <a:effectLst/>
                          <a:latin typeface="Calibri" pitchFamily="34" charset="0"/>
                          <a:ea typeface="Calibri"/>
                          <a:cs typeface="Calibri" pitchFamily="34" charset="0"/>
                        </a:rPr>
                        <a:t> evidence</a:t>
                      </a:r>
                      <a:endParaRPr lang="en-US" sz="1400" b="0" dirty="0" smtClean="0">
                        <a:effectLst/>
                        <a:latin typeface="Calibri" pitchFamily="34" charset="0"/>
                        <a:ea typeface="Calibri"/>
                        <a:cs typeface="Calibri" pitchFamily="34" charset="0"/>
                      </a:endParaRPr>
                    </a:p>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Analysis of primary and secondary sources</a:t>
                      </a:r>
                    </a:p>
                    <a:p>
                      <a:pPr marL="285750" marR="0" indent="-285750">
                        <a:lnSpc>
                          <a:spcPct val="150000"/>
                        </a:lnSpc>
                        <a:spcBef>
                          <a:spcPts val="0"/>
                        </a:spcBef>
                        <a:spcAft>
                          <a:spcPts val="0"/>
                        </a:spcAft>
                        <a:buFont typeface="Arial" pitchFamily="34" charset="0"/>
                        <a:buChar char="•"/>
                      </a:pPr>
                      <a:r>
                        <a:rPr lang="en-US" sz="1400" b="0" i="1" baseline="0" dirty="0" smtClean="0">
                          <a:effectLst/>
                          <a:latin typeface="Calibri" pitchFamily="34" charset="0"/>
                          <a:ea typeface="Calibri"/>
                          <a:cs typeface="Calibri" pitchFamily="34" charset="0"/>
                        </a:rPr>
                        <a:t>Author’s intent/reliability</a:t>
                      </a:r>
                    </a:p>
                    <a:p>
                      <a:pPr marL="285750" marR="0" indent="-285750">
                        <a:lnSpc>
                          <a:spcPct val="150000"/>
                        </a:lnSpc>
                        <a:spcBef>
                          <a:spcPts val="0"/>
                        </a:spcBef>
                        <a:spcAft>
                          <a:spcPts val="0"/>
                        </a:spcAft>
                        <a:buFont typeface="Arial" pitchFamily="34" charset="0"/>
                        <a:buChar char="•"/>
                      </a:pPr>
                      <a:endParaRPr lang="en-US" sz="1200" b="0" dirty="0" smtClean="0">
                        <a:effectLst/>
                        <a:latin typeface="Calibri" pitchFamily="34" charset="0"/>
                        <a:ea typeface="Calibri"/>
                        <a:cs typeface="Calibri" pitchFamily="34" charset="0"/>
                      </a:endParaRPr>
                    </a:p>
                  </a:txBody>
                  <a:tcPr marL="60178" marR="60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DOK Level</a:t>
                      </a:r>
                      <a:r>
                        <a:rPr lang="en-US" sz="1400" b="0" baseline="0" dirty="0" smtClean="0">
                          <a:effectLst/>
                          <a:latin typeface="Calibri" pitchFamily="34" charset="0"/>
                          <a:ea typeface="Calibri"/>
                          <a:cs typeface="Calibri" pitchFamily="34" charset="0"/>
                        </a:rPr>
                        <a:t> 3</a:t>
                      </a:r>
                      <a:endParaRPr lang="en-US" sz="1400" b="0" dirty="0" smtClean="0">
                        <a:effectLst/>
                        <a:latin typeface="Calibri" pitchFamily="34" charset="0"/>
                        <a:ea typeface="Calibri"/>
                        <a:cs typeface="Calibri" pitchFamily="34" charset="0"/>
                      </a:endParaRPr>
                    </a:p>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Bloom’s 3-4</a:t>
                      </a:r>
                      <a:endParaRPr lang="en-US" sz="1400" b="0" dirty="0">
                        <a:effectLst/>
                        <a:latin typeface="Calibri" pitchFamily="34" charset="0"/>
                        <a:ea typeface="Calibri"/>
                        <a:cs typeface="Calibri" pitchFamily="34" charset="0"/>
                      </a:endParaRPr>
                    </a:p>
                  </a:txBody>
                  <a:tcPr marL="60178" marR="60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787578">
                <a:tc gridSpan="2">
                  <a:txBody>
                    <a:bodyPr/>
                    <a:lstStyle/>
                    <a:p>
                      <a:pPr marL="0" marR="0">
                        <a:lnSpc>
                          <a:spcPct val="150000"/>
                        </a:lnSpc>
                        <a:spcBef>
                          <a:spcPts val="0"/>
                        </a:spcBef>
                        <a:spcAft>
                          <a:spcPts val="0"/>
                        </a:spcAft>
                      </a:pPr>
                      <a:r>
                        <a:rPr lang="en-US" sz="1400" b="1" dirty="0">
                          <a:effectLst/>
                          <a:latin typeface="Calibri" pitchFamily="34" charset="0"/>
                          <a:ea typeface="Calibri"/>
                          <a:cs typeface="Calibri" pitchFamily="34" charset="0"/>
                        </a:rPr>
                        <a:t>Topics/Big Ideas/Essential </a:t>
                      </a:r>
                      <a:r>
                        <a:rPr lang="en-US" sz="1400" b="1" dirty="0" smtClean="0">
                          <a:effectLst/>
                          <a:latin typeface="Calibri" pitchFamily="34" charset="0"/>
                          <a:ea typeface="Calibri"/>
                          <a:cs typeface="Calibri" pitchFamily="34" charset="0"/>
                        </a:rPr>
                        <a:t>Questions</a:t>
                      </a:r>
                    </a:p>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Supporting</a:t>
                      </a:r>
                      <a:r>
                        <a:rPr lang="en-US" sz="1400" b="0" baseline="0" dirty="0" smtClean="0">
                          <a:effectLst/>
                          <a:latin typeface="Calibri" pitchFamily="34" charset="0"/>
                          <a:ea typeface="Calibri"/>
                          <a:cs typeface="Calibri" pitchFamily="34" charset="0"/>
                        </a:rPr>
                        <a:t> analysis  of primary and secondary sources with evidence</a:t>
                      </a:r>
                      <a:endParaRPr lang="en-US" sz="1400" b="0" dirty="0" smtClean="0">
                        <a:effectLst/>
                        <a:latin typeface="Calibri" pitchFamily="34" charset="0"/>
                        <a:ea typeface="Calibri"/>
                        <a:cs typeface="Calibri" pitchFamily="34" charset="0"/>
                      </a:endParaRPr>
                    </a:p>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How does textual evidence support and</a:t>
                      </a:r>
                      <a:r>
                        <a:rPr lang="en-US" sz="1400" b="0" baseline="0" dirty="0" smtClean="0">
                          <a:effectLst/>
                          <a:latin typeface="Calibri" pitchFamily="34" charset="0"/>
                          <a:ea typeface="Calibri"/>
                          <a:cs typeface="Calibri" pitchFamily="34" charset="0"/>
                        </a:rPr>
                        <a:t> strengthen our thinking?</a:t>
                      </a:r>
                    </a:p>
                    <a:p>
                      <a:pPr marL="285750" marR="0" indent="-285750">
                        <a:lnSpc>
                          <a:spcPct val="150000"/>
                        </a:lnSpc>
                        <a:spcBef>
                          <a:spcPts val="0"/>
                        </a:spcBef>
                        <a:spcAft>
                          <a:spcPts val="0"/>
                        </a:spcAft>
                        <a:buFont typeface="Arial" pitchFamily="34" charset="0"/>
                        <a:buChar char="•"/>
                      </a:pPr>
                      <a:r>
                        <a:rPr lang="en-US" sz="1400" b="0" baseline="0" dirty="0" smtClean="0">
                          <a:effectLst/>
                          <a:latin typeface="Calibri" pitchFamily="34" charset="0"/>
                          <a:ea typeface="Calibri"/>
                          <a:cs typeface="Calibri" pitchFamily="34" charset="0"/>
                        </a:rPr>
                        <a:t>How do primary and secondary sources differ in their interpretation of an </a:t>
                      </a:r>
                      <a:r>
                        <a:rPr lang="en-US" sz="1400" b="0" baseline="0" dirty="0" smtClean="0">
                          <a:effectLst/>
                          <a:latin typeface="Calibri" pitchFamily="34" charset="0"/>
                          <a:ea typeface="Calibri"/>
                          <a:cs typeface="Calibri" pitchFamily="34" charset="0"/>
                        </a:rPr>
                        <a:t>event?</a:t>
                      </a:r>
                      <a:endParaRPr lang="en-US" sz="1400" b="0" baseline="0" dirty="0" smtClean="0">
                        <a:effectLst/>
                        <a:latin typeface="Calibri" pitchFamily="34" charset="0"/>
                        <a:ea typeface="Calibri"/>
                        <a:cs typeface="Calibri" pitchFamily="34" charset="0"/>
                      </a:endParaRPr>
                    </a:p>
                    <a:p>
                      <a:pPr marL="285750" marR="0" indent="-285750">
                        <a:lnSpc>
                          <a:spcPct val="150000"/>
                        </a:lnSpc>
                        <a:spcBef>
                          <a:spcPts val="0"/>
                        </a:spcBef>
                        <a:spcAft>
                          <a:spcPts val="0"/>
                        </a:spcAft>
                        <a:buFont typeface="Arial" pitchFamily="34" charset="0"/>
                        <a:buChar char="•"/>
                      </a:pPr>
                      <a:endParaRPr lang="en-US" sz="1400" b="0" baseline="0" dirty="0" smtClean="0">
                        <a:effectLst/>
                        <a:latin typeface="Calibri" pitchFamily="34" charset="0"/>
                        <a:ea typeface="Calibri"/>
                        <a:cs typeface="Calibri" pitchFamily="34" charset="0"/>
                      </a:endParaRPr>
                    </a:p>
                    <a:p>
                      <a:pPr marL="285750" marR="0" indent="-285750">
                        <a:lnSpc>
                          <a:spcPct val="150000"/>
                        </a:lnSpc>
                        <a:spcBef>
                          <a:spcPts val="0"/>
                        </a:spcBef>
                        <a:spcAft>
                          <a:spcPts val="0"/>
                        </a:spcAft>
                        <a:buFont typeface="Arial" pitchFamily="34" charset="0"/>
                        <a:buChar char="•"/>
                      </a:pPr>
                      <a:endParaRPr lang="en-US" sz="1400" b="0" dirty="0">
                        <a:effectLst/>
                        <a:latin typeface="Calibri" pitchFamily="34" charset="0"/>
                        <a:ea typeface="Calibri"/>
                        <a:cs typeface="Calibri" pitchFamily="34" charset="0"/>
                      </a:endParaRPr>
                    </a:p>
                  </a:txBody>
                  <a:tcPr marL="60178" marR="60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nSpc>
                          <a:spcPct val="150000"/>
                        </a:lnSpc>
                        <a:spcBef>
                          <a:spcPts val="0"/>
                        </a:spcBef>
                        <a:spcAft>
                          <a:spcPts val="0"/>
                        </a:spcAft>
                        <a:buFont typeface="Arial" pitchFamily="34" charset="0"/>
                        <a:buNone/>
                      </a:pPr>
                      <a:r>
                        <a:rPr lang="en-US" sz="1400" b="1" dirty="0" smtClean="0">
                          <a:effectLst/>
                          <a:latin typeface="Calibri" pitchFamily="34" charset="0"/>
                          <a:ea typeface="Calibri"/>
                          <a:cs typeface="Calibri" pitchFamily="34" charset="0"/>
                        </a:rPr>
                        <a:t>Language</a:t>
                      </a:r>
                      <a:r>
                        <a:rPr lang="en-US" sz="1400" b="1" baseline="0" dirty="0" smtClean="0">
                          <a:effectLst/>
                          <a:latin typeface="Calibri" pitchFamily="34" charset="0"/>
                          <a:ea typeface="Calibri"/>
                          <a:cs typeface="Calibri" pitchFamily="34" charset="0"/>
                        </a:rPr>
                        <a:t> of Instruction</a:t>
                      </a:r>
                      <a:r>
                        <a:rPr lang="en-US" sz="1400" b="0" i="1" dirty="0" smtClean="0">
                          <a:effectLst/>
                          <a:latin typeface="Calibri" pitchFamily="34" charset="0"/>
                          <a:ea typeface="Calibri"/>
                          <a:cs typeface="Calibri" pitchFamily="34" charset="0"/>
                        </a:rPr>
                        <a:t>(What</a:t>
                      </a:r>
                      <a:r>
                        <a:rPr lang="en-US" sz="1400" b="0" i="1" baseline="0" dirty="0" smtClean="0">
                          <a:effectLst/>
                          <a:latin typeface="Calibri" pitchFamily="34" charset="0"/>
                          <a:ea typeface="Calibri"/>
                          <a:cs typeface="Calibri" pitchFamily="34" charset="0"/>
                        </a:rPr>
                        <a:t> language would you use to teach this standard?)</a:t>
                      </a:r>
                      <a:endParaRPr lang="en-US" sz="1400" b="0" i="1" dirty="0" smtClean="0">
                        <a:effectLst/>
                        <a:latin typeface="Calibri" pitchFamily="34" charset="0"/>
                        <a:ea typeface="Calibri"/>
                        <a:cs typeface="Calibri" pitchFamily="34" charset="0"/>
                      </a:endParaRPr>
                    </a:p>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Primary source</a:t>
                      </a:r>
                    </a:p>
                    <a:p>
                      <a:pPr marL="285750" marR="0" indent="-285750">
                        <a:lnSpc>
                          <a:spcPct val="150000"/>
                        </a:lnSpc>
                        <a:spcBef>
                          <a:spcPts val="0"/>
                        </a:spcBef>
                        <a:spcAft>
                          <a:spcPts val="0"/>
                        </a:spcAft>
                        <a:buFont typeface="Arial" pitchFamily="34" charset="0"/>
                        <a:buChar char="•"/>
                      </a:pPr>
                      <a:r>
                        <a:rPr lang="en-US" sz="1400" b="0" dirty="0" smtClean="0">
                          <a:effectLst/>
                          <a:latin typeface="Calibri" pitchFamily="34" charset="0"/>
                          <a:ea typeface="Calibri"/>
                          <a:cs typeface="Calibri" pitchFamily="34" charset="0"/>
                        </a:rPr>
                        <a:t>Secondary</a:t>
                      </a:r>
                      <a:r>
                        <a:rPr lang="en-US" sz="1400" b="0" baseline="0" dirty="0" smtClean="0">
                          <a:effectLst/>
                          <a:latin typeface="Calibri" pitchFamily="34" charset="0"/>
                          <a:ea typeface="Calibri"/>
                          <a:cs typeface="Calibri" pitchFamily="34" charset="0"/>
                        </a:rPr>
                        <a:t> source</a:t>
                      </a:r>
                    </a:p>
                    <a:p>
                      <a:pPr marL="285750" marR="0" indent="-285750">
                        <a:lnSpc>
                          <a:spcPct val="150000"/>
                        </a:lnSpc>
                        <a:spcBef>
                          <a:spcPts val="0"/>
                        </a:spcBef>
                        <a:spcAft>
                          <a:spcPts val="0"/>
                        </a:spcAft>
                        <a:buFont typeface="Arial" pitchFamily="34" charset="0"/>
                        <a:buChar char="•"/>
                      </a:pPr>
                      <a:r>
                        <a:rPr lang="en-US" sz="1400" b="0" baseline="0" dirty="0" smtClean="0">
                          <a:effectLst/>
                          <a:latin typeface="Calibri" pitchFamily="34" charset="0"/>
                          <a:ea typeface="Calibri"/>
                          <a:cs typeface="Calibri" pitchFamily="34" charset="0"/>
                        </a:rPr>
                        <a:t>Textual evidence</a:t>
                      </a:r>
                    </a:p>
                    <a:p>
                      <a:pPr marL="285750" marR="0" indent="-285750">
                        <a:lnSpc>
                          <a:spcPct val="150000"/>
                        </a:lnSpc>
                        <a:spcBef>
                          <a:spcPts val="0"/>
                        </a:spcBef>
                        <a:spcAft>
                          <a:spcPts val="0"/>
                        </a:spcAft>
                        <a:buFont typeface="Arial" pitchFamily="34" charset="0"/>
                        <a:buChar char="•"/>
                      </a:pPr>
                      <a:r>
                        <a:rPr lang="en-US" sz="1400" b="0" baseline="0" dirty="0" smtClean="0">
                          <a:effectLst/>
                          <a:latin typeface="Calibri" pitchFamily="34" charset="0"/>
                          <a:ea typeface="Calibri"/>
                          <a:cs typeface="Calibri" pitchFamily="34" charset="0"/>
                        </a:rPr>
                        <a:t>Analysis</a:t>
                      </a:r>
                    </a:p>
                    <a:p>
                      <a:pPr marL="285750" marR="0" indent="-285750">
                        <a:lnSpc>
                          <a:spcPct val="150000"/>
                        </a:lnSpc>
                        <a:spcBef>
                          <a:spcPts val="0"/>
                        </a:spcBef>
                        <a:spcAft>
                          <a:spcPts val="0"/>
                        </a:spcAft>
                        <a:buFont typeface="Arial" pitchFamily="34" charset="0"/>
                        <a:buChar char="•"/>
                      </a:pPr>
                      <a:r>
                        <a:rPr lang="en-US" sz="1400" b="0" baseline="0" dirty="0" smtClean="0">
                          <a:effectLst/>
                          <a:latin typeface="Calibri" pitchFamily="34" charset="0"/>
                          <a:ea typeface="Calibri"/>
                          <a:cs typeface="Calibri" pitchFamily="34" charset="0"/>
                        </a:rPr>
                        <a:t>Intent &amp; reliability</a:t>
                      </a:r>
                    </a:p>
                    <a:p>
                      <a:pPr marL="285750" marR="0" indent="-285750">
                        <a:lnSpc>
                          <a:spcPct val="150000"/>
                        </a:lnSpc>
                        <a:spcBef>
                          <a:spcPts val="0"/>
                        </a:spcBef>
                        <a:spcAft>
                          <a:spcPts val="0"/>
                        </a:spcAft>
                        <a:buFont typeface="Arial" pitchFamily="34" charset="0"/>
                        <a:buChar char="•"/>
                      </a:pPr>
                      <a:endParaRPr lang="en-US" sz="1400" b="0" dirty="0">
                        <a:effectLst/>
                        <a:latin typeface="Calibri" pitchFamily="34" charset="0"/>
                        <a:ea typeface="Calibri"/>
                        <a:cs typeface="Calibri" pitchFamily="34" charset="0"/>
                      </a:endParaRPr>
                    </a:p>
                  </a:txBody>
                  <a:tcPr marL="60178" marR="60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3" name="Title 2"/>
          <p:cNvSpPr>
            <a:spLocks noGrp="1"/>
          </p:cNvSpPr>
          <p:nvPr>
            <p:ph type="title"/>
          </p:nvPr>
        </p:nvSpPr>
        <p:spPr/>
        <p:txBody>
          <a:bodyPr/>
          <a:lstStyle/>
          <a:p>
            <a:r>
              <a:rPr lang="en-US" sz="5400" dirty="0" smtClean="0"/>
              <a:t>Unwrapping template</a:t>
            </a:r>
            <a:endParaRPr lang="en-US" sz="5400" dirty="0"/>
          </a:p>
        </p:txBody>
      </p:sp>
    </p:spTree>
    <p:extLst>
      <p:ext uri="{BB962C8B-B14F-4D97-AF65-F5344CB8AC3E}">
        <p14:creationId xmlns:p14="http://schemas.microsoft.com/office/powerpoint/2010/main" val="2419072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pPr algn="ctr"/>
            <a:r>
              <a:rPr lang="en-US" sz="3200" dirty="0" smtClean="0"/>
              <a:t>Task Analysis of </a:t>
            </a:r>
          </a:p>
          <a:p>
            <a:pPr algn="ctr"/>
            <a:r>
              <a:rPr lang="en-US" sz="3200" dirty="0" smtClean="0"/>
              <a:t>RL.6-8.1</a:t>
            </a:r>
            <a:endParaRPr lang="en-US" sz="3200" dirty="0"/>
          </a:p>
        </p:txBody>
      </p:sp>
      <p:graphicFrame>
        <p:nvGraphicFramePr>
          <p:cNvPr id="6" name="Diagram 5"/>
          <p:cNvGraphicFramePr/>
          <p:nvPr>
            <p:extLst>
              <p:ext uri="{D42A27DB-BD31-4B8C-83A1-F6EECF244321}">
                <p14:modId xmlns:p14="http://schemas.microsoft.com/office/powerpoint/2010/main" val="3314977379"/>
              </p:ext>
            </p:extLst>
          </p:nvPr>
        </p:nvGraphicFramePr>
        <p:xfrm>
          <a:off x="381000" y="381000"/>
          <a:ext cx="6248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162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2" y="275665"/>
            <a:ext cx="8229600" cy="630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745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3200" dirty="0" smtClean="0"/>
              <a:t>Decision Point 1</a:t>
            </a:r>
            <a:endParaRPr lang="en-US" sz="3200" dirty="0"/>
          </a:p>
        </p:txBody>
      </p:sp>
      <p:graphicFrame>
        <p:nvGraphicFramePr>
          <p:cNvPr id="6" name="Diagram 5"/>
          <p:cNvGraphicFramePr/>
          <p:nvPr>
            <p:extLst>
              <p:ext uri="{D42A27DB-BD31-4B8C-83A1-F6EECF244321}">
                <p14:modId xmlns:p14="http://schemas.microsoft.com/office/powerpoint/2010/main" val="1038311477"/>
              </p:ext>
            </p:extLst>
          </p:nvPr>
        </p:nvGraphicFramePr>
        <p:xfrm>
          <a:off x="228600" y="228600"/>
          <a:ext cx="6553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335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pPr algn="ctr"/>
            <a:r>
              <a:rPr lang="en-US" sz="3200" dirty="0" smtClean="0"/>
              <a:t>Where do Learning Targets come from?</a:t>
            </a:r>
            <a:endParaRPr lang="en-US" sz="3200" dirty="0"/>
          </a:p>
        </p:txBody>
      </p:sp>
      <p:graphicFrame>
        <p:nvGraphicFramePr>
          <p:cNvPr id="6" name="Diagram 5"/>
          <p:cNvGraphicFramePr/>
          <p:nvPr>
            <p:extLst>
              <p:ext uri="{D42A27DB-BD31-4B8C-83A1-F6EECF244321}">
                <p14:modId xmlns:p14="http://schemas.microsoft.com/office/powerpoint/2010/main" val="1188817667"/>
              </p:ext>
            </p:extLst>
          </p:nvPr>
        </p:nvGraphicFramePr>
        <p:xfrm>
          <a:off x="304800" y="304800"/>
          <a:ext cx="6400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2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6766317"/>
              </p:ext>
            </p:extLst>
          </p:nvPr>
        </p:nvGraphicFramePr>
        <p:xfrm>
          <a:off x="381000" y="1719262"/>
          <a:ext cx="8407400" cy="4833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sz="6600" dirty="0" smtClean="0"/>
              <a:t>Learning targets</a:t>
            </a:r>
            <a:endParaRPr lang="en-US" sz="6600" dirty="0"/>
          </a:p>
        </p:txBody>
      </p:sp>
    </p:spTree>
    <p:extLst>
      <p:ext uri="{BB962C8B-B14F-4D97-AF65-F5344CB8AC3E}">
        <p14:creationId xmlns:p14="http://schemas.microsoft.com/office/powerpoint/2010/main" val="2573810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7713919"/>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Learning targets in student-friendly language</a:t>
            </a:r>
            <a:endParaRPr lang="en-US" dirty="0"/>
          </a:p>
        </p:txBody>
      </p:sp>
    </p:spTree>
    <p:extLst>
      <p:ext uri="{BB962C8B-B14F-4D97-AF65-F5344CB8AC3E}">
        <p14:creationId xmlns:p14="http://schemas.microsoft.com/office/powerpoint/2010/main" val="3772910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800" dirty="0" smtClean="0"/>
              <a:t>Strong Alignment</a:t>
            </a:r>
            <a:endParaRPr lang="en-US" sz="2800" dirty="0"/>
          </a:p>
        </p:txBody>
      </p:sp>
      <p:graphicFrame>
        <p:nvGraphicFramePr>
          <p:cNvPr id="6" name="Diagram 5"/>
          <p:cNvGraphicFramePr/>
          <p:nvPr>
            <p:extLst>
              <p:ext uri="{D42A27DB-BD31-4B8C-83A1-F6EECF244321}">
                <p14:modId xmlns:p14="http://schemas.microsoft.com/office/powerpoint/2010/main" val="1745065452"/>
              </p:ext>
            </p:extLst>
          </p:nvPr>
        </p:nvGraphicFramePr>
        <p:xfrm>
          <a:off x="381000" y="304800"/>
          <a:ext cx="6248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537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82000" cy="635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59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p:txBody>
          <a:bodyPr>
            <a:normAutofit fontScale="92500" lnSpcReduction="20000"/>
          </a:bodyPr>
          <a:lstStyle/>
          <a:p>
            <a:pPr algn="ctr"/>
            <a:r>
              <a:rPr lang="en-US" sz="3600" dirty="0" smtClean="0"/>
              <a:t>How will  my work be shared?</a:t>
            </a:r>
            <a:endParaRPr lang="en-US" sz="3600" dirty="0"/>
          </a:p>
        </p:txBody>
      </p:sp>
      <p:graphicFrame>
        <p:nvGraphicFramePr>
          <p:cNvPr id="6" name="Diagram 5"/>
          <p:cNvGraphicFramePr/>
          <p:nvPr>
            <p:extLst>
              <p:ext uri="{D42A27DB-BD31-4B8C-83A1-F6EECF244321}">
                <p14:modId xmlns:p14="http://schemas.microsoft.com/office/powerpoint/2010/main" val="3826086181"/>
              </p:ext>
            </p:extLst>
          </p:nvPr>
        </p:nvGraphicFramePr>
        <p:xfrm>
          <a:off x="381000" y="304800"/>
          <a:ext cx="62484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896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7776324"/>
              </p:ext>
            </p:extLst>
          </p:nvPr>
        </p:nvGraphicFramePr>
        <p:xfrm>
          <a:off x="380999" y="1719070"/>
          <a:ext cx="8407893" cy="4757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6600" dirty="0" smtClean="0"/>
              <a:t>Learning Targets</a:t>
            </a:r>
            <a:endParaRPr lang="en-US" sz="6600" dirty="0"/>
          </a:p>
        </p:txBody>
      </p:sp>
    </p:spTree>
    <p:extLst>
      <p:ext uri="{BB962C8B-B14F-4D97-AF65-F5344CB8AC3E}">
        <p14:creationId xmlns:p14="http://schemas.microsoft.com/office/powerpoint/2010/main" val="4276026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23104467"/>
              </p:ext>
            </p:extLst>
          </p:nvPr>
        </p:nvGraphicFramePr>
        <p:xfrm>
          <a:off x="304800" y="304800"/>
          <a:ext cx="8534400" cy="6432042"/>
        </p:xfrm>
        <a:graphic>
          <a:graphicData uri="http://schemas.openxmlformats.org/drawingml/2006/table">
            <a:tbl>
              <a:tblPr firstRow="1" firstCol="1" bandRow="1">
                <a:tableStyleId>{284E427A-3D55-4303-BF80-6455036E1DE7}</a:tableStyleId>
              </a:tblPr>
              <a:tblGrid>
                <a:gridCol w="2133600"/>
                <a:gridCol w="2133600"/>
                <a:gridCol w="2133600"/>
                <a:gridCol w="2133600"/>
              </a:tblGrid>
              <a:tr h="801550">
                <a:tc>
                  <a:txBody>
                    <a:bodyPr/>
                    <a:lstStyle/>
                    <a:p>
                      <a:pPr marL="0" marR="0" algn="ctr">
                        <a:lnSpc>
                          <a:spcPct val="115000"/>
                        </a:lnSpc>
                        <a:spcBef>
                          <a:spcPts val="0"/>
                        </a:spcBef>
                        <a:spcAft>
                          <a:spcPts val="0"/>
                        </a:spcAft>
                      </a:pPr>
                      <a:endParaRPr lang="en-US" sz="1400" b="0" dirty="0" smtClean="0">
                        <a:effectLst/>
                      </a:endParaRPr>
                    </a:p>
                    <a:p>
                      <a:pPr marL="0" marR="0" algn="ctr">
                        <a:lnSpc>
                          <a:spcPct val="115000"/>
                        </a:lnSpc>
                        <a:spcBef>
                          <a:spcPts val="0"/>
                        </a:spcBef>
                        <a:spcAft>
                          <a:spcPts val="0"/>
                        </a:spcAft>
                      </a:pPr>
                      <a:r>
                        <a:rPr lang="en-US" sz="2400" b="0" dirty="0" smtClean="0">
                          <a:effectLst/>
                        </a:rPr>
                        <a:t>Knowledge</a:t>
                      </a:r>
                    </a:p>
                    <a:p>
                      <a:pPr marL="0" marR="0" algn="ctr">
                        <a:lnSpc>
                          <a:spcPct val="115000"/>
                        </a:lnSpc>
                        <a:spcBef>
                          <a:spcPts val="0"/>
                        </a:spcBef>
                        <a:spcAft>
                          <a:spcPts val="0"/>
                        </a:spcAft>
                      </a:pPr>
                      <a:endParaRPr lang="en-US" sz="900" b="0" dirty="0">
                        <a:effectLst/>
                        <a:latin typeface="Calibri"/>
                        <a:ea typeface="Calibri"/>
                        <a:cs typeface="Times New Roman"/>
                      </a:endParaRPr>
                    </a:p>
                  </a:txBody>
                  <a:tcPr marL="54661" marR="54661" marT="0" marB="0"/>
                </a:tc>
                <a:tc>
                  <a:txBody>
                    <a:bodyPr/>
                    <a:lstStyle/>
                    <a:p>
                      <a:pPr marL="0" marR="0" algn="ctr">
                        <a:lnSpc>
                          <a:spcPct val="115000"/>
                        </a:lnSpc>
                        <a:spcBef>
                          <a:spcPts val="0"/>
                        </a:spcBef>
                        <a:spcAft>
                          <a:spcPts val="0"/>
                        </a:spcAft>
                      </a:pPr>
                      <a:endParaRPr lang="en-US" sz="1400" b="0" dirty="0" smtClean="0">
                        <a:effectLst/>
                      </a:endParaRPr>
                    </a:p>
                    <a:p>
                      <a:pPr marL="0" marR="0" algn="ctr">
                        <a:lnSpc>
                          <a:spcPct val="115000"/>
                        </a:lnSpc>
                        <a:spcBef>
                          <a:spcPts val="0"/>
                        </a:spcBef>
                        <a:spcAft>
                          <a:spcPts val="0"/>
                        </a:spcAft>
                      </a:pPr>
                      <a:r>
                        <a:rPr lang="en-US" sz="2400" b="0" dirty="0" smtClean="0">
                          <a:effectLst/>
                        </a:rPr>
                        <a:t>Reasoning</a:t>
                      </a:r>
                      <a:endParaRPr lang="en-US" sz="2400" b="0" dirty="0">
                        <a:effectLst/>
                        <a:latin typeface="Calibri"/>
                        <a:ea typeface="Calibri"/>
                        <a:cs typeface="Times New Roman"/>
                      </a:endParaRPr>
                    </a:p>
                  </a:txBody>
                  <a:tcPr marL="54661" marR="54661" marT="0" marB="0"/>
                </a:tc>
                <a:tc>
                  <a:txBody>
                    <a:bodyPr/>
                    <a:lstStyle/>
                    <a:p>
                      <a:pPr marL="0" marR="0" algn="ctr">
                        <a:lnSpc>
                          <a:spcPct val="115000"/>
                        </a:lnSpc>
                        <a:spcBef>
                          <a:spcPts val="0"/>
                        </a:spcBef>
                        <a:spcAft>
                          <a:spcPts val="0"/>
                        </a:spcAft>
                      </a:pPr>
                      <a:endParaRPr lang="en-US" sz="1400" b="0" dirty="0" smtClean="0">
                        <a:effectLst/>
                      </a:endParaRPr>
                    </a:p>
                    <a:p>
                      <a:pPr marL="0" marR="0" algn="ctr">
                        <a:lnSpc>
                          <a:spcPct val="115000"/>
                        </a:lnSpc>
                        <a:spcBef>
                          <a:spcPts val="0"/>
                        </a:spcBef>
                        <a:spcAft>
                          <a:spcPts val="0"/>
                        </a:spcAft>
                      </a:pPr>
                      <a:r>
                        <a:rPr lang="en-US" sz="2400" b="0" smtClean="0">
                          <a:effectLst/>
                        </a:rPr>
                        <a:t>Skill</a:t>
                      </a:r>
                      <a:endParaRPr lang="en-US" sz="2400" b="0" dirty="0">
                        <a:effectLst/>
                        <a:latin typeface="Calibri"/>
                        <a:ea typeface="Calibri"/>
                        <a:cs typeface="Times New Roman"/>
                      </a:endParaRPr>
                    </a:p>
                  </a:txBody>
                  <a:tcPr marL="54661" marR="54661" marT="0" marB="0"/>
                </a:tc>
                <a:tc>
                  <a:txBody>
                    <a:bodyPr/>
                    <a:lstStyle/>
                    <a:p>
                      <a:pPr marL="0" marR="0" algn="ctr">
                        <a:lnSpc>
                          <a:spcPct val="115000"/>
                        </a:lnSpc>
                        <a:spcBef>
                          <a:spcPts val="0"/>
                        </a:spcBef>
                        <a:spcAft>
                          <a:spcPts val="0"/>
                        </a:spcAft>
                      </a:pPr>
                      <a:endParaRPr lang="en-US" sz="1400" b="0" dirty="0" smtClean="0">
                        <a:effectLst/>
                      </a:endParaRPr>
                    </a:p>
                    <a:p>
                      <a:pPr marL="0" marR="0" algn="ctr">
                        <a:lnSpc>
                          <a:spcPct val="115000"/>
                        </a:lnSpc>
                        <a:spcBef>
                          <a:spcPts val="0"/>
                        </a:spcBef>
                        <a:spcAft>
                          <a:spcPts val="0"/>
                        </a:spcAft>
                      </a:pPr>
                      <a:r>
                        <a:rPr lang="en-US" sz="2400" b="0" dirty="0" smtClean="0">
                          <a:effectLst/>
                        </a:rPr>
                        <a:t>Product</a:t>
                      </a:r>
                      <a:endParaRPr lang="en-US" sz="2400" b="0" dirty="0">
                        <a:effectLst/>
                        <a:latin typeface="Calibri"/>
                        <a:ea typeface="Calibri"/>
                        <a:cs typeface="Times New Roman"/>
                      </a:endParaRPr>
                    </a:p>
                  </a:txBody>
                  <a:tcPr marL="54661" marR="54661" marT="0" marB="0"/>
                </a:tc>
              </a:tr>
              <a:tr h="5523050">
                <a:tc>
                  <a:txBody>
                    <a:bodyPr/>
                    <a:lstStyle/>
                    <a:p>
                      <a:pPr marL="0" marR="0" algn="ctr">
                        <a:lnSpc>
                          <a:spcPct val="115000"/>
                        </a:lnSpc>
                        <a:spcBef>
                          <a:spcPts val="0"/>
                        </a:spcBef>
                        <a:spcAft>
                          <a:spcPts val="0"/>
                        </a:spcAft>
                      </a:pPr>
                      <a:endParaRPr lang="en-US" sz="1400" b="0" dirty="0" smtClean="0">
                        <a:effectLst/>
                      </a:endParaRPr>
                    </a:p>
                    <a:p>
                      <a:pPr marL="0" marR="0" algn="ctr">
                        <a:lnSpc>
                          <a:spcPct val="115000"/>
                        </a:lnSpc>
                        <a:spcBef>
                          <a:spcPts val="0"/>
                        </a:spcBef>
                        <a:spcAft>
                          <a:spcPts val="0"/>
                        </a:spcAft>
                      </a:pPr>
                      <a:r>
                        <a:rPr lang="en-US" sz="2000" b="0" dirty="0" smtClean="0">
                          <a:effectLst/>
                        </a:rPr>
                        <a:t>Know</a:t>
                      </a:r>
                      <a:endParaRPr lang="en-US" sz="2000" b="0" dirty="0">
                        <a:effectLst/>
                      </a:endParaRPr>
                    </a:p>
                    <a:p>
                      <a:pPr marL="0" marR="0" algn="ctr">
                        <a:lnSpc>
                          <a:spcPct val="115000"/>
                        </a:lnSpc>
                        <a:spcBef>
                          <a:spcPts val="0"/>
                        </a:spcBef>
                        <a:spcAft>
                          <a:spcPts val="0"/>
                        </a:spcAft>
                      </a:pPr>
                      <a:r>
                        <a:rPr lang="en-US" sz="2000" b="0" dirty="0">
                          <a:effectLst/>
                        </a:rPr>
                        <a:t>List</a:t>
                      </a:r>
                    </a:p>
                    <a:p>
                      <a:pPr marL="0" marR="0" algn="ctr">
                        <a:lnSpc>
                          <a:spcPct val="115000"/>
                        </a:lnSpc>
                        <a:spcBef>
                          <a:spcPts val="0"/>
                        </a:spcBef>
                        <a:spcAft>
                          <a:spcPts val="0"/>
                        </a:spcAft>
                      </a:pPr>
                      <a:r>
                        <a:rPr lang="en-US" sz="2000" b="0" dirty="0">
                          <a:effectLst/>
                        </a:rPr>
                        <a:t>Name</a:t>
                      </a:r>
                    </a:p>
                    <a:p>
                      <a:pPr marL="0" marR="0" algn="ctr">
                        <a:lnSpc>
                          <a:spcPct val="115000"/>
                        </a:lnSpc>
                        <a:spcBef>
                          <a:spcPts val="0"/>
                        </a:spcBef>
                        <a:spcAft>
                          <a:spcPts val="0"/>
                        </a:spcAft>
                      </a:pPr>
                      <a:r>
                        <a:rPr lang="en-US" sz="2000" b="0" dirty="0">
                          <a:effectLst/>
                        </a:rPr>
                        <a:t>Identify</a:t>
                      </a:r>
                    </a:p>
                    <a:p>
                      <a:pPr marL="0" marR="0" algn="ctr">
                        <a:lnSpc>
                          <a:spcPct val="115000"/>
                        </a:lnSpc>
                        <a:spcBef>
                          <a:spcPts val="0"/>
                        </a:spcBef>
                        <a:spcAft>
                          <a:spcPts val="0"/>
                        </a:spcAft>
                      </a:pPr>
                      <a:r>
                        <a:rPr lang="en-US" sz="2000" b="0" dirty="0">
                          <a:effectLst/>
                        </a:rPr>
                        <a:t>Tell</a:t>
                      </a:r>
                    </a:p>
                    <a:p>
                      <a:pPr marL="0" marR="0" algn="ctr">
                        <a:lnSpc>
                          <a:spcPct val="115000"/>
                        </a:lnSpc>
                        <a:spcBef>
                          <a:spcPts val="0"/>
                        </a:spcBef>
                        <a:spcAft>
                          <a:spcPts val="0"/>
                        </a:spcAft>
                      </a:pPr>
                      <a:r>
                        <a:rPr lang="en-US" sz="2000" b="0" dirty="0">
                          <a:effectLst/>
                        </a:rPr>
                        <a:t>Examine</a:t>
                      </a:r>
                    </a:p>
                    <a:p>
                      <a:pPr marL="0" marR="0" algn="ctr">
                        <a:lnSpc>
                          <a:spcPct val="115000"/>
                        </a:lnSpc>
                        <a:spcBef>
                          <a:spcPts val="0"/>
                        </a:spcBef>
                        <a:spcAft>
                          <a:spcPts val="0"/>
                        </a:spcAft>
                      </a:pPr>
                      <a:r>
                        <a:rPr lang="en-US" sz="2000" b="0" dirty="0">
                          <a:effectLst/>
                        </a:rPr>
                        <a:t>Recognize</a:t>
                      </a:r>
                    </a:p>
                    <a:p>
                      <a:pPr marL="0" marR="0" algn="ctr">
                        <a:lnSpc>
                          <a:spcPct val="115000"/>
                        </a:lnSpc>
                        <a:spcBef>
                          <a:spcPts val="0"/>
                        </a:spcBef>
                        <a:spcAft>
                          <a:spcPts val="0"/>
                        </a:spcAft>
                      </a:pPr>
                      <a:r>
                        <a:rPr lang="en-US" sz="2000" b="0" dirty="0">
                          <a:effectLst/>
                        </a:rPr>
                        <a:t>Explain</a:t>
                      </a:r>
                    </a:p>
                    <a:p>
                      <a:pPr marL="0" marR="0" algn="ctr">
                        <a:lnSpc>
                          <a:spcPct val="115000"/>
                        </a:lnSpc>
                        <a:spcBef>
                          <a:spcPts val="0"/>
                        </a:spcBef>
                        <a:spcAft>
                          <a:spcPts val="0"/>
                        </a:spcAft>
                      </a:pPr>
                      <a:r>
                        <a:rPr lang="en-US" sz="2000" b="0" dirty="0">
                          <a:effectLst/>
                        </a:rPr>
                        <a:t>Understand</a:t>
                      </a:r>
                    </a:p>
                    <a:p>
                      <a:pPr marL="0" marR="0" algn="ctr">
                        <a:lnSpc>
                          <a:spcPct val="115000"/>
                        </a:lnSpc>
                        <a:spcBef>
                          <a:spcPts val="0"/>
                        </a:spcBef>
                        <a:spcAft>
                          <a:spcPts val="0"/>
                        </a:spcAft>
                      </a:pPr>
                      <a:r>
                        <a:rPr lang="en-US" sz="2000" b="0" dirty="0">
                          <a:effectLst/>
                        </a:rPr>
                        <a:t>Describe</a:t>
                      </a:r>
                    </a:p>
                    <a:p>
                      <a:pPr marL="0" marR="0" algn="ctr">
                        <a:lnSpc>
                          <a:spcPct val="115000"/>
                        </a:lnSpc>
                        <a:spcBef>
                          <a:spcPts val="0"/>
                        </a:spcBef>
                        <a:spcAft>
                          <a:spcPts val="0"/>
                        </a:spcAft>
                      </a:pPr>
                      <a:r>
                        <a:rPr lang="en-US" sz="2000" b="0" dirty="0" smtClean="0">
                          <a:effectLst/>
                        </a:rPr>
                        <a:t>Define</a:t>
                      </a:r>
                      <a:endParaRPr lang="en-US" sz="2000" b="0" dirty="0">
                        <a:effectLst/>
                        <a:latin typeface="Calibri"/>
                        <a:ea typeface="Calibri"/>
                        <a:cs typeface="Times New Roman"/>
                      </a:endParaRPr>
                    </a:p>
                  </a:txBody>
                  <a:tcPr marL="54661" marR="54661" marT="0" marB="0"/>
                </a:tc>
                <a:tc>
                  <a:txBody>
                    <a:bodyPr/>
                    <a:lstStyle/>
                    <a:p>
                      <a:pPr marL="0" marR="0" algn="ctr">
                        <a:lnSpc>
                          <a:spcPct val="115000"/>
                        </a:lnSpc>
                        <a:spcBef>
                          <a:spcPts val="0"/>
                        </a:spcBef>
                        <a:spcAft>
                          <a:spcPts val="0"/>
                        </a:spcAft>
                      </a:pPr>
                      <a:endParaRPr lang="en-US" sz="1400" dirty="0" smtClean="0">
                        <a:effectLst/>
                      </a:endParaRPr>
                    </a:p>
                    <a:p>
                      <a:pPr marL="0" marR="0" algn="ctr">
                        <a:lnSpc>
                          <a:spcPct val="115000"/>
                        </a:lnSpc>
                        <a:spcBef>
                          <a:spcPts val="0"/>
                        </a:spcBef>
                        <a:spcAft>
                          <a:spcPts val="0"/>
                        </a:spcAft>
                      </a:pPr>
                      <a:r>
                        <a:rPr lang="en-US" sz="1800" dirty="0" smtClean="0">
                          <a:effectLst/>
                        </a:rPr>
                        <a:t>Compare</a:t>
                      </a:r>
                      <a:endParaRPr lang="en-US" sz="1800" dirty="0">
                        <a:effectLst/>
                      </a:endParaRPr>
                    </a:p>
                    <a:p>
                      <a:pPr marL="0" marR="0" algn="ctr">
                        <a:lnSpc>
                          <a:spcPct val="115000"/>
                        </a:lnSpc>
                        <a:spcBef>
                          <a:spcPts val="0"/>
                        </a:spcBef>
                        <a:spcAft>
                          <a:spcPts val="0"/>
                        </a:spcAft>
                      </a:pPr>
                      <a:r>
                        <a:rPr lang="en-US" sz="1800" dirty="0">
                          <a:effectLst/>
                        </a:rPr>
                        <a:t>Contrast</a:t>
                      </a:r>
                    </a:p>
                    <a:p>
                      <a:pPr marL="0" marR="0" algn="ctr">
                        <a:lnSpc>
                          <a:spcPct val="115000"/>
                        </a:lnSpc>
                        <a:spcBef>
                          <a:spcPts val="0"/>
                        </a:spcBef>
                        <a:spcAft>
                          <a:spcPts val="0"/>
                        </a:spcAft>
                      </a:pPr>
                      <a:r>
                        <a:rPr lang="en-US" sz="1800" dirty="0">
                          <a:effectLst/>
                        </a:rPr>
                        <a:t>Distinguish</a:t>
                      </a:r>
                    </a:p>
                    <a:p>
                      <a:pPr marL="0" marR="0" algn="ctr">
                        <a:lnSpc>
                          <a:spcPct val="115000"/>
                        </a:lnSpc>
                        <a:spcBef>
                          <a:spcPts val="0"/>
                        </a:spcBef>
                        <a:spcAft>
                          <a:spcPts val="0"/>
                        </a:spcAft>
                      </a:pPr>
                      <a:r>
                        <a:rPr lang="en-US" sz="1800" dirty="0">
                          <a:effectLst/>
                        </a:rPr>
                        <a:t>Analyze</a:t>
                      </a:r>
                    </a:p>
                    <a:p>
                      <a:pPr marL="0" marR="0" algn="ctr">
                        <a:lnSpc>
                          <a:spcPct val="115000"/>
                        </a:lnSpc>
                        <a:spcBef>
                          <a:spcPts val="0"/>
                        </a:spcBef>
                        <a:spcAft>
                          <a:spcPts val="0"/>
                        </a:spcAft>
                      </a:pPr>
                      <a:r>
                        <a:rPr lang="en-US" sz="1800" dirty="0">
                          <a:effectLst/>
                        </a:rPr>
                        <a:t>Organize</a:t>
                      </a:r>
                    </a:p>
                    <a:p>
                      <a:pPr marL="0" marR="0" algn="ctr">
                        <a:lnSpc>
                          <a:spcPct val="115000"/>
                        </a:lnSpc>
                        <a:spcBef>
                          <a:spcPts val="0"/>
                        </a:spcBef>
                        <a:spcAft>
                          <a:spcPts val="0"/>
                        </a:spcAft>
                      </a:pPr>
                      <a:r>
                        <a:rPr lang="en-US" sz="1800" dirty="0">
                          <a:effectLst/>
                        </a:rPr>
                        <a:t>Infer</a:t>
                      </a:r>
                    </a:p>
                    <a:p>
                      <a:pPr marL="0" marR="0" algn="ctr">
                        <a:lnSpc>
                          <a:spcPct val="115000"/>
                        </a:lnSpc>
                        <a:spcBef>
                          <a:spcPts val="0"/>
                        </a:spcBef>
                        <a:spcAft>
                          <a:spcPts val="0"/>
                        </a:spcAft>
                      </a:pPr>
                      <a:r>
                        <a:rPr lang="en-US" sz="1800" dirty="0">
                          <a:effectLst/>
                        </a:rPr>
                        <a:t>Deduce</a:t>
                      </a:r>
                    </a:p>
                    <a:p>
                      <a:pPr marL="0" marR="0" algn="ctr">
                        <a:lnSpc>
                          <a:spcPct val="115000"/>
                        </a:lnSpc>
                        <a:spcBef>
                          <a:spcPts val="0"/>
                        </a:spcBef>
                        <a:spcAft>
                          <a:spcPts val="0"/>
                        </a:spcAft>
                      </a:pPr>
                      <a:r>
                        <a:rPr lang="en-US" sz="1800" dirty="0">
                          <a:effectLst/>
                        </a:rPr>
                        <a:t>Predict</a:t>
                      </a:r>
                    </a:p>
                    <a:p>
                      <a:pPr marL="0" marR="0" algn="ctr">
                        <a:lnSpc>
                          <a:spcPct val="115000"/>
                        </a:lnSpc>
                        <a:spcBef>
                          <a:spcPts val="0"/>
                        </a:spcBef>
                        <a:spcAft>
                          <a:spcPts val="0"/>
                        </a:spcAft>
                      </a:pPr>
                      <a:r>
                        <a:rPr lang="en-US" sz="1800" dirty="0">
                          <a:effectLst/>
                        </a:rPr>
                        <a:t>Interpret</a:t>
                      </a:r>
                    </a:p>
                    <a:p>
                      <a:pPr marL="0" marR="0" algn="ctr">
                        <a:lnSpc>
                          <a:spcPct val="115000"/>
                        </a:lnSpc>
                        <a:spcBef>
                          <a:spcPts val="0"/>
                        </a:spcBef>
                        <a:spcAft>
                          <a:spcPts val="0"/>
                        </a:spcAft>
                      </a:pPr>
                      <a:r>
                        <a:rPr lang="en-US" sz="1800" dirty="0">
                          <a:effectLst/>
                        </a:rPr>
                        <a:t>Hypothesize</a:t>
                      </a:r>
                    </a:p>
                    <a:p>
                      <a:pPr marL="0" marR="0" algn="ctr">
                        <a:lnSpc>
                          <a:spcPct val="115000"/>
                        </a:lnSpc>
                        <a:spcBef>
                          <a:spcPts val="0"/>
                        </a:spcBef>
                        <a:spcAft>
                          <a:spcPts val="0"/>
                        </a:spcAft>
                      </a:pPr>
                      <a:r>
                        <a:rPr lang="en-US" sz="1800" dirty="0">
                          <a:effectLst/>
                        </a:rPr>
                        <a:t>Sort</a:t>
                      </a:r>
                    </a:p>
                    <a:p>
                      <a:pPr marL="0" marR="0" algn="ctr">
                        <a:lnSpc>
                          <a:spcPct val="115000"/>
                        </a:lnSpc>
                        <a:spcBef>
                          <a:spcPts val="0"/>
                        </a:spcBef>
                        <a:spcAft>
                          <a:spcPts val="0"/>
                        </a:spcAft>
                      </a:pPr>
                      <a:r>
                        <a:rPr lang="en-US" sz="1800" dirty="0">
                          <a:effectLst/>
                        </a:rPr>
                        <a:t>Evaluate</a:t>
                      </a:r>
                    </a:p>
                    <a:p>
                      <a:pPr marL="0" marR="0" algn="ctr">
                        <a:lnSpc>
                          <a:spcPct val="115000"/>
                        </a:lnSpc>
                        <a:spcBef>
                          <a:spcPts val="0"/>
                        </a:spcBef>
                        <a:spcAft>
                          <a:spcPts val="0"/>
                        </a:spcAft>
                      </a:pPr>
                      <a:r>
                        <a:rPr lang="en-US" sz="1800" dirty="0">
                          <a:effectLst/>
                        </a:rPr>
                        <a:t>Prove</a:t>
                      </a:r>
                    </a:p>
                    <a:p>
                      <a:pPr marL="0" marR="0" algn="ctr">
                        <a:lnSpc>
                          <a:spcPct val="115000"/>
                        </a:lnSpc>
                        <a:spcBef>
                          <a:spcPts val="0"/>
                        </a:spcBef>
                        <a:spcAft>
                          <a:spcPts val="0"/>
                        </a:spcAft>
                      </a:pPr>
                      <a:r>
                        <a:rPr lang="en-US" sz="1800" dirty="0">
                          <a:effectLst/>
                        </a:rPr>
                        <a:t>Judge</a:t>
                      </a:r>
                    </a:p>
                    <a:p>
                      <a:pPr marL="0" marR="0" algn="ctr">
                        <a:lnSpc>
                          <a:spcPct val="115000"/>
                        </a:lnSpc>
                        <a:spcBef>
                          <a:spcPts val="0"/>
                        </a:spcBef>
                        <a:spcAft>
                          <a:spcPts val="0"/>
                        </a:spcAft>
                      </a:pPr>
                      <a:r>
                        <a:rPr lang="en-US" sz="1800" dirty="0">
                          <a:effectLst/>
                        </a:rPr>
                        <a:t>Support </a:t>
                      </a:r>
                    </a:p>
                    <a:p>
                      <a:pPr marL="0" marR="0" algn="ctr">
                        <a:lnSpc>
                          <a:spcPct val="115000"/>
                        </a:lnSpc>
                        <a:spcBef>
                          <a:spcPts val="0"/>
                        </a:spcBef>
                        <a:spcAft>
                          <a:spcPts val="0"/>
                        </a:spcAft>
                      </a:pPr>
                      <a:r>
                        <a:rPr lang="en-US" sz="1800" dirty="0">
                          <a:effectLst/>
                        </a:rPr>
                        <a:t>Justify</a:t>
                      </a:r>
                    </a:p>
                    <a:p>
                      <a:pPr marL="0" marR="0" algn="ctr">
                        <a:lnSpc>
                          <a:spcPct val="115000"/>
                        </a:lnSpc>
                        <a:spcBef>
                          <a:spcPts val="0"/>
                        </a:spcBef>
                        <a:spcAft>
                          <a:spcPts val="0"/>
                        </a:spcAft>
                      </a:pPr>
                      <a:r>
                        <a:rPr lang="en-US" sz="1800" dirty="0">
                          <a:effectLst/>
                        </a:rPr>
                        <a:t>Classify</a:t>
                      </a:r>
                      <a:endParaRPr lang="en-US" sz="1800" dirty="0">
                        <a:effectLst/>
                        <a:latin typeface="Calibri"/>
                        <a:ea typeface="Calibri"/>
                        <a:cs typeface="Times New Roman"/>
                      </a:endParaRPr>
                    </a:p>
                  </a:txBody>
                  <a:tcPr marL="54661" marR="54661" marT="0" marB="0"/>
                </a:tc>
                <a:tc>
                  <a:txBody>
                    <a:bodyPr/>
                    <a:lstStyle/>
                    <a:p>
                      <a:pPr marL="0" marR="0" algn="ctr">
                        <a:lnSpc>
                          <a:spcPct val="115000"/>
                        </a:lnSpc>
                        <a:spcBef>
                          <a:spcPts val="0"/>
                        </a:spcBef>
                        <a:spcAft>
                          <a:spcPts val="0"/>
                        </a:spcAft>
                      </a:pPr>
                      <a:endParaRPr lang="en-US" sz="1400" dirty="0" smtClean="0">
                        <a:effectLst/>
                      </a:endParaRPr>
                    </a:p>
                    <a:p>
                      <a:pPr marL="0" marR="0" algn="ctr">
                        <a:lnSpc>
                          <a:spcPct val="115000"/>
                        </a:lnSpc>
                        <a:spcBef>
                          <a:spcPts val="0"/>
                        </a:spcBef>
                        <a:spcAft>
                          <a:spcPts val="0"/>
                        </a:spcAft>
                      </a:pPr>
                      <a:r>
                        <a:rPr lang="en-US" sz="2000" dirty="0" smtClean="0">
                          <a:effectLst/>
                        </a:rPr>
                        <a:t>Play</a:t>
                      </a:r>
                      <a:endParaRPr lang="en-US" sz="2000" dirty="0">
                        <a:effectLst/>
                      </a:endParaRPr>
                    </a:p>
                    <a:p>
                      <a:pPr marL="0" marR="0" algn="ctr">
                        <a:lnSpc>
                          <a:spcPct val="115000"/>
                        </a:lnSpc>
                        <a:spcBef>
                          <a:spcPts val="0"/>
                        </a:spcBef>
                        <a:spcAft>
                          <a:spcPts val="0"/>
                        </a:spcAft>
                      </a:pPr>
                      <a:r>
                        <a:rPr lang="en-US" sz="2000" dirty="0">
                          <a:effectLst/>
                        </a:rPr>
                        <a:t>Do</a:t>
                      </a:r>
                    </a:p>
                    <a:p>
                      <a:pPr marL="0" marR="0" algn="ctr">
                        <a:lnSpc>
                          <a:spcPct val="115000"/>
                        </a:lnSpc>
                        <a:spcBef>
                          <a:spcPts val="0"/>
                        </a:spcBef>
                        <a:spcAft>
                          <a:spcPts val="0"/>
                        </a:spcAft>
                      </a:pPr>
                      <a:r>
                        <a:rPr lang="en-US" sz="2000" dirty="0">
                          <a:effectLst/>
                        </a:rPr>
                        <a:t>Use</a:t>
                      </a:r>
                    </a:p>
                    <a:p>
                      <a:pPr marL="0" marR="0" algn="ctr">
                        <a:lnSpc>
                          <a:spcPct val="115000"/>
                        </a:lnSpc>
                        <a:spcBef>
                          <a:spcPts val="0"/>
                        </a:spcBef>
                        <a:spcAft>
                          <a:spcPts val="0"/>
                        </a:spcAft>
                      </a:pPr>
                      <a:r>
                        <a:rPr lang="en-US" sz="2000" dirty="0">
                          <a:effectLst/>
                        </a:rPr>
                        <a:t>Observe</a:t>
                      </a:r>
                    </a:p>
                    <a:p>
                      <a:pPr marL="0" marR="0" algn="ctr">
                        <a:lnSpc>
                          <a:spcPct val="115000"/>
                        </a:lnSpc>
                        <a:spcBef>
                          <a:spcPts val="0"/>
                        </a:spcBef>
                        <a:spcAft>
                          <a:spcPts val="0"/>
                        </a:spcAft>
                      </a:pPr>
                      <a:r>
                        <a:rPr lang="en-US" sz="2000" dirty="0">
                          <a:effectLst/>
                        </a:rPr>
                        <a:t>Measure</a:t>
                      </a:r>
                    </a:p>
                    <a:p>
                      <a:pPr marL="0" marR="0" algn="ctr">
                        <a:lnSpc>
                          <a:spcPct val="115000"/>
                        </a:lnSpc>
                        <a:spcBef>
                          <a:spcPts val="0"/>
                        </a:spcBef>
                        <a:spcAft>
                          <a:spcPts val="0"/>
                        </a:spcAft>
                      </a:pPr>
                      <a:r>
                        <a:rPr lang="en-US" sz="2000" dirty="0">
                          <a:effectLst/>
                        </a:rPr>
                        <a:t>Explore</a:t>
                      </a:r>
                    </a:p>
                    <a:p>
                      <a:pPr marL="0" marR="0" algn="ctr">
                        <a:lnSpc>
                          <a:spcPct val="115000"/>
                        </a:lnSpc>
                        <a:spcBef>
                          <a:spcPts val="0"/>
                        </a:spcBef>
                        <a:spcAft>
                          <a:spcPts val="0"/>
                        </a:spcAft>
                      </a:pPr>
                      <a:r>
                        <a:rPr lang="en-US" sz="2000" dirty="0">
                          <a:effectLst/>
                        </a:rPr>
                        <a:t>Demonstrate</a:t>
                      </a:r>
                    </a:p>
                    <a:p>
                      <a:pPr marL="0" marR="0" algn="ctr">
                        <a:lnSpc>
                          <a:spcPct val="115000"/>
                        </a:lnSpc>
                        <a:spcBef>
                          <a:spcPts val="0"/>
                        </a:spcBef>
                        <a:spcAft>
                          <a:spcPts val="0"/>
                        </a:spcAft>
                      </a:pPr>
                      <a:r>
                        <a:rPr lang="en-US" sz="2000" dirty="0">
                          <a:effectLst/>
                        </a:rPr>
                        <a:t>Carry out</a:t>
                      </a:r>
                    </a:p>
                    <a:p>
                      <a:pPr marL="0" marR="0" algn="ctr">
                        <a:lnSpc>
                          <a:spcPct val="115000"/>
                        </a:lnSpc>
                        <a:spcBef>
                          <a:spcPts val="0"/>
                        </a:spcBef>
                        <a:spcAft>
                          <a:spcPts val="0"/>
                        </a:spcAft>
                      </a:pPr>
                      <a:r>
                        <a:rPr lang="en-US" sz="2000" dirty="0">
                          <a:effectLst/>
                        </a:rPr>
                        <a:t>Model</a:t>
                      </a:r>
                    </a:p>
                    <a:p>
                      <a:pPr marL="0" marR="0" algn="ctr">
                        <a:lnSpc>
                          <a:spcPct val="115000"/>
                        </a:lnSpc>
                        <a:spcBef>
                          <a:spcPts val="0"/>
                        </a:spcBef>
                        <a:spcAft>
                          <a:spcPts val="0"/>
                        </a:spcAft>
                      </a:pPr>
                      <a:r>
                        <a:rPr lang="en-US" sz="2000" dirty="0">
                          <a:effectLst/>
                        </a:rPr>
                        <a:t>Listen</a:t>
                      </a:r>
                    </a:p>
                    <a:p>
                      <a:pPr marL="0" marR="0" algn="ctr">
                        <a:lnSpc>
                          <a:spcPct val="115000"/>
                        </a:lnSpc>
                        <a:spcBef>
                          <a:spcPts val="0"/>
                        </a:spcBef>
                        <a:spcAft>
                          <a:spcPts val="0"/>
                        </a:spcAft>
                      </a:pPr>
                      <a:r>
                        <a:rPr lang="en-US" sz="2000" dirty="0">
                          <a:effectLst/>
                        </a:rPr>
                        <a:t>Perform</a:t>
                      </a:r>
                    </a:p>
                    <a:p>
                      <a:pPr marL="0" marR="0" algn="ctr">
                        <a:lnSpc>
                          <a:spcPct val="115000"/>
                        </a:lnSpc>
                        <a:spcBef>
                          <a:spcPts val="0"/>
                        </a:spcBef>
                        <a:spcAft>
                          <a:spcPts val="0"/>
                        </a:spcAft>
                      </a:pPr>
                      <a:r>
                        <a:rPr lang="en-US" sz="2000" dirty="0">
                          <a:effectLst/>
                        </a:rPr>
                        <a:t>Question</a:t>
                      </a:r>
                    </a:p>
                    <a:p>
                      <a:pPr marL="0" marR="0" algn="ctr">
                        <a:lnSpc>
                          <a:spcPct val="115000"/>
                        </a:lnSpc>
                        <a:spcBef>
                          <a:spcPts val="0"/>
                        </a:spcBef>
                        <a:spcAft>
                          <a:spcPts val="0"/>
                        </a:spcAft>
                      </a:pPr>
                      <a:r>
                        <a:rPr lang="en-US" sz="2000" dirty="0">
                          <a:effectLst/>
                        </a:rPr>
                        <a:t>Conduct</a:t>
                      </a:r>
                    </a:p>
                    <a:p>
                      <a:pPr marL="0" marR="0" algn="ctr">
                        <a:lnSpc>
                          <a:spcPct val="115000"/>
                        </a:lnSpc>
                        <a:spcBef>
                          <a:spcPts val="0"/>
                        </a:spcBef>
                        <a:spcAft>
                          <a:spcPts val="0"/>
                        </a:spcAft>
                      </a:pPr>
                      <a:r>
                        <a:rPr lang="en-US" sz="2000" dirty="0">
                          <a:effectLst/>
                        </a:rPr>
                        <a:t>Speak</a:t>
                      </a:r>
                      <a:endParaRPr lang="en-US" sz="2000" dirty="0">
                        <a:effectLst/>
                        <a:latin typeface="Calibri"/>
                        <a:ea typeface="Calibri"/>
                        <a:cs typeface="Times New Roman"/>
                      </a:endParaRPr>
                    </a:p>
                  </a:txBody>
                  <a:tcPr marL="54661" marR="54661" marT="0" marB="0"/>
                </a:tc>
                <a:tc>
                  <a:txBody>
                    <a:bodyPr/>
                    <a:lstStyle/>
                    <a:p>
                      <a:pPr marL="0" marR="0" algn="ctr">
                        <a:lnSpc>
                          <a:spcPct val="115000"/>
                        </a:lnSpc>
                        <a:spcBef>
                          <a:spcPts val="0"/>
                        </a:spcBef>
                        <a:spcAft>
                          <a:spcPts val="0"/>
                        </a:spcAft>
                      </a:pPr>
                      <a:endParaRPr lang="en-US" sz="1400" dirty="0" smtClean="0">
                        <a:effectLst/>
                      </a:endParaRPr>
                    </a:p>
                    <a:p>
                      <a:pPr marL="0" marR="0" algn="ctr">
                        <a:lnSpc>
                          <a:spcPct val="115000"/>
                        </a:lnSpc>
                        <a:spcBef>
                          <a:spcPts val="0"/>
                        </a:spcBef>
                        <a:spcAft>
                          <a:spcPts val="0"/>
                        </a:spcAft>
                      </a:pPr>
                      <a:r>
                        <a:rPr lang="en-US" sz="2000" dirty="0" smtClean="0">
                          <a:effectLst/>
                        </a:rPr>
                        <a:t>Make</a:t>
                      </a:r>
                      <a:endParaRPr lang="en-US" sz="2000" dirty="0">
                        <a:effectLst/>
                      </a:endParaRPr>
                    </a:p>
                    <a:p>
                      <a:pPr marL="0" marR="0" algn="ctr">
                        <a:lnSpc>
                          <a:spcPct val="115000"/>
                        </a:lnSpc>
                        <a:spcBef>
                          <a:spcPts val="0"/>
                        </a:spcBef>
                        <a:spcAft>
                          <a:spcPts val="0"/>
                        </a:spcAft>
                      </a:pPr>
                      <a:r>
                        <a:rPr lang="en-US" sz="2000" dirty="0">
                          <a:effectLst/>
                        </a:rPr>
                        <a:t>Generate</a:t>
                      </a:r>
                    </a:p>
                    <a:p>
                      <a:pPr marL="0" marR="0" algn="ctr">
                        <a:lnSpc>
                          <a:spcPct val="115000"/>
                        </a:lnSpc>
                        <a:spcBef>
                          <a:spcPts val="0"/>
                        </a:spcBef>
                        <a:spcAft>
                          <a:spcPts val="0"/>
                        </a:spcAft>
                      </a:pPr>
                      <a:r>
                        <a:rPr lang="en-US" sz="2000" dirty="0">
                          <a:effectLst/>
                        </a:rPr>
                        <a:t>Design</a:t>
                      </a:r>
                    </a:p>
                    <a:p>
                      <a:pPr marL="0" marR="0" algn="ctr">
                        <a:lnSpc>
                          <a:spcPct val="115000"/>
                        </a:lnSpc>
                        <a:spcBef>
                          <a:spcPts val="0"/>
                        </a:spcBef>
                        <a:spcAft>
                          <a:spcPts val="0"/>
                        </a:spcAft>
                      </a:pPr>
                      <a:r>
                        <a:rPr lang="en-US" sz="2000" dirty="0">
                          <a:effectLst/>
                        </a:rPr>
                        <a:t>Construct</a:t>
                      </a:r>
                    </a:p>
                    <a:p>
                      <a:pPr marL="0" marR="0" algn="ctr">
                        <a:lnSpc>
                          <a:spcPct val="115000"/>
                        </a:lnSpc>
                        <a:spcBef>
                          <a:spcPts val="0"/>
                        </a:spcBef>
                        <a:spcAft>
                          <a:spcPts val="0"/>
                        </a:spcAft>
                      </a:pPr>
                      <a:r>
                        <a:rPr lang="en-US" sz="2000" dirty="0">
                          <a:effectLst/>
                        </a:rPr>
                        <a:t>Invent</a:t>
                      </a:r>
                    </a:p>
                    <a:p>
                      <a:pPr marL="0" marR="0" algn="ctr">
                        <a:lnSpc>
                          <a:spcPct val="115000"/>
                        </a:lnSpc>
                        <a:spcBef>
                          <a:spcPts val="0"/>
                        </a:spcBef>
                        <a:spcAft>
                          <a:spcPts val="0"/>
                        </a:spcAft>
                      </a:pPr>
                      <a:r>
                        <a:rPr lang="en-US" sz="2000" dirty="0">
                          <a:effectLst/>
                        </a:rPr>
                        <a:t>Produce</a:t>
                      </a:r>
                    </a:p>
                    <a:p>
                      <a:pPr marL="0" marR="0" algn="ctr">
                        <a:lnSpc>
                          <a:spcPct val="115000"/>
                        </a:lnSpc>
                        <a:spcBef>
                          <a:spcPts val="0"/>
                        </a:spcBef>
                        <a:spcAft>
                          <a:spcPts val="0"/>
                        </a:spcAft>
                      </a:pPr>
                      <a:r>
                        <a:rPr lang="en-US" sz="2000" dirty="0">
                          <a:effectLst/>
                        </a:rPr>
                        <a:t>Draw</a:t>
                      </a:r>
                    </a:p>
                    <a:p>
                      <a:pPr marL="0" marR="0" algn="ctr">
                        <a:lnSpc>
                          <a:spcPct val="115000"/>
                        </a:lnSpc>
                        <a:spcBef>
                          <a:spcPts val="0"/>
                        </a:spcBef>
                        <a:spcAft>
                          <a:spcPts val="0"/>
                        </a:spcAft>
                      </a:pPr>
                      <a:r>
                        <a:rPr lang="en-US" sz="2000" dirty="0">
                          <a:effectLst/>
                        </a:rPr>
                        <a:t>Write</a:t>
                      </a:r>
                    </a:p>
                    <a:p>
                      <a:pPr marL="0" marR="0" algn="ctr">
                        <a:lnSpc>
                          <a:spcPct val="115000"/>
                        </a:lnSpc>
                        <a:spcBef>
                          <a:spcPts val="0"/>
                        </a:spcBef>
                        <a:spcAft>
                          <a:spcPts val="0"/>
                        </a:spcAft>
                      </a:pPr>
                      <a:r>
                        <a:rPr lang="en-US" sz="2000" dirty="0">
                          <a:effectLst/>
                        </a:rPr>
                        <a:t>Create</a:t>
                      </a:r>
                    </a:p>
                    <a:p>
                      <a:pPr marL="0" marR="0" algn="ctr">
                        <a:lnSpc>
                          <a:spcPct val="115000"/>
                        </a:lnSpc>
                        <a:spcBef>
                          <a:spcPts val="0"/>
                        </a:spcBef>
                        <a:spcAft>
                          <a:spcPts val="0"/>
                        </a:spcAft>
                      </a:pPr>
                      <a:r>
                        <a:rPr lang="en-US" sz="2000" dirty="0">
                          <a:effectLst/>
                        </a:rPr>
                        <a:t>Develop</a:t>
                      </a:r>
                      <a:endParaRPr lang="en-US" sz="2000" dirty="0">
                        <a:effectLst/>
                        <a:latin typeface="Calibri"/>
                        <a:ea typeface="Calibri"/>
                        <a:cs typeface="Times New Roman"/>
                      </a:endParaRPr>
                    </a:p>
                  </a:txBody>
                  <a:tcPr marL="54661" marR="54661" marT="0" marB="0"/>
                </a:tc>
              </a:tr>
            </a:tbl>
          </a:graphicData>
        </a:graphic>
      </p:graphicFrame>
    </p:spTree>
    <p:extLst>
      <p:ext uri="{BB962C8B-B14F-4D97-AF65-F5344CB8AC3E}">
        <p14:creationId xmlns:p14="http://schemas.microsoft.com/office/powerpoint/2010/main" val="3877520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82824588"/>
              </p:ext>
            </p:extLst>
          </p:nvPr>
        </p:nvGraphicFramePr>
        <p:xfrm>
          <a:off x="304800" y="304800"/>
          <a:ext cx="6324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6"/>
          <p:cNvSpPr>
            <a:spLocks noGrp="1"/>
          </p:cNvSpPr>
          <p:nvPr>
            <p:ph type="subTitle" idx="1"/>
          </p:nvPr>
        </p:nvSpPr>
        <p:spPr/>
        <p:txBody>
          <a:bodyPr>
            <a:normAutofit/>
          </a:bodyPr>
          <a:lstStyle/>
          <a:p>
            <a:pPr algn="ctr"/>
            <a:r>
              <a:rPr lang="en-US" sz="2800" dirty="0" smtClean="0"/>
              <a:t>Know Your Learning Targets</a:t>
            </a:r>
            <a:endParaRPr lang="en-US" sz="2800" dirty="0"/>
          </a:p>
        </p:txBody>
      </p:sp>
    </p:spTree>
    <p:extLst>
      <p:ext uri="{BB962C8B-B14F-4D97-AF65-F5344CB8AC3E}">
        <p14:creationId xmlns:p14="http://schemas.microsoft.com/office/powerpoint/2010/main" val="3910584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45469602"/>
              </p:ext>
            </p:extLst>
          </p:nvPr>
        </p:nvGraphicFramePr>
        <p:xfrm>
          <a:off x="304800" y="304800"/>
          <a:ext cx="6324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6"/>
          <p:cNvSpPr>
            <a:spLocks noGrp="1"/>
          </p:cNvSpPr>
          <p:nvPr>
            <p:ph type="subTitle" idx="1"/>
          </p:nvPr>
        </p:nvSpPr>
        <p:spPr/>
        <p:txBody>
          <a:bodyPr>
            <a:normAutofit/>
          </a:bodyPr>
          <a:lstStyle/>
          <a:p>
            <a:pPr algn="ctr"/>
            <a:r>
              <a:rPr lang="en-US" sz="2800" dirty="0" smtClean="0"/>
              <a:t>Know Your Learning Targets</a:t>
            </a:r>
            <a:endParaRPr lang="en-US" sz="2800" dirty="0"/>
          </a:p>
        </p:txBody>
      </p:sp>
    </p:spTree>
    <p:extLst>
      <p:ext uri="{BB962C8B-B14F-4D97-AF65-F5344CB8AC3E}">
        <p14:creationId xmlns:p14="http://schemas.microsoft.com/office/powerpoint/2010/main" val="3034448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7010400" y="228600"/>
            <a:ext cx="1981200" cy="4267200"/>
          </a:xfrm>
        </p:spPr>
        <p:txBody>
          <a:bodyPr>
            <a:normAutofit/>
          </a:bodyPr>
          <a:lstStyle/>
          <a:p>
            <a:pPr algn="ctr"/>
            <a:r>
              <a:rPr lang="en-US" sz="2200" dirty="0" smtClean="0"/>
              <a:t>Designing Quality Common Assessments </a:t>
            </a:r>
          </a:p>
          <a:p>
            <a:pPr algn="ctr"/>
            <a:endParaRPr lang="en-US" sz="3200" dirty="0"/>
          </a:p>
          <a:p>
            <a:pPr algn="ctr"/>
            <a:r>
              <a:rPr lang="en-US" sz="3200" dirty="0" smtClean="0"/>
              <a:t>A </a:t>
            </a:r>
            <a:r>
              <a:rPr lang="en-US" sz="3200" dirty="0" smtClean="0"/>
              <a:t>Five </a:t>
            </a:r>
            <a:r>
              <a:rPr lang="en-US" sz="3200" dirty="0" smtClean="0"/>
              <a:t>Step Process</a:t>
            </a:r>
            <a:endParaRPr lang="en-US" sz="3200" dirty="0"/>
          </a:p>
        </p:txBody>
      </p:sp>
      <p:graphicFrame>
        <p:nvGraphicFramePr>
          <p:cNvPr id="8" name="Diagram 7"/>
          <p:cNvGraphicFramePr/>
          <p:nvPr>
            <p:extLst>
              <p:ext uri="{D42A27DB-BD31-4B8C-83A1-F6EECF244321}">
                <p14:modId xmlns:p14="http://schemas.microsoft.com/office/powerpoint/2010/main" val="2420138860"/>
              </p:ext>
            </p:extLst>
          </p:nvPr>
        </p:nvGraphicFramePr>
        <p:xfrm>
          <a:off x="304800" y="457200"/>
          <a:ext cx="6400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419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3200" dirty="0" smtClean="0"/>
              <a:t>Decision Point #2</a:t>
            </a:r>
            <a:endParaRPr lang="en-US" sz="3200" dirty="0"/>
          </a:p>
        </p:txBody>
      </p:sp>
      <p:graphicFrame>
        <p:nvGraphicFramePr>
          <p:cNvPr id="6" name="Diagram 5"/>
          <p:cNvGraphicFramePr/>
          <p:nvPr>
            <p:extLst>
              <p:ext uri="{D42A27DB-BD31-4B8C-83A1-F6EECF244321}">
                <p14:modId xmlns:p14="http://schemas.microsoft.com/office/powerpoint/2010/main" val="2140967062"/>
              </p:ext>
            </p:extLst>
          </p:nvPr>
        </p:nvGraphicFramePr>
        <p:xfrm>
          <a:off x="304800" y="304800"/>
          <a:ext cx="6477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9519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62800" y="1828800"/>
            <a:ext cx="1752600" cy="1828800"/>
          </a:xfrm>
        </p:spPr>
        <p:txBody>
          <a:bodyPr/>
          <a:lstStyle/>
          <a:p>
            <a:pPr algn="ctr"/>
            <a:r>
              <a:rPr lang="en-US" sz="3200" dirty="0" smtClean="0"/>
              <a:t>Decide how to assess</a:t>
            </a:r>
            <a:endParaRPr lang="en-US" sz="3200" dirty="0"/>
          </a:p>
        </p:txBody>
      </p:sp>
      <p:graphicFrame>
        <p:nvGraphicFramePr>
          <p:cNvPr id="7" name="Diagram 6"/>
          <p:cNvGraphicFramePr/>
          <p:nvPr>
            <p:extLst>
              <p:ext uri="{D42A27DB-BD31-4B8C-83A1-F6EECF244321}">
                <p14:modId xmlns:p14="http://schemas.microsoft.com/office/powerpoint/2010/main" val="445627473"/>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278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1905000"/>
            <a:ext cx="1752600" cy="1828800"/>
          </a:xfrm>
        </p:spPr>
        <p:txBody>
          <a:bodyPr/>
          <a:lstStyle/>
          <a:p>
            <a:pPr algn="ctr"/>
            <a:r>
              <a:rPr lang="en-US" sz="3200" dirty="0" smtClean="0"/>
              <a:t>Decide </a:t>
            </a:r>
            <a:r>
              <a:rPr lang="en-US" sz="3200" dirty="0" err="1" smtClean="0"/>
              <a:t>HOw</a:t>
            </a:r>
            <a:r>
              <a:rPr lang="en-US" sz="3200" dirty="0" smtClean="0"/>
              <a:t> to assess</a:t>
            </a:r>
            <a:endParaRPr lang="en-US" sz="3200" dirty="0"/>
          </a:p>
        </p:txBody>
      </p:sp>
      <p:graphicFrame>
        <p:nvGraphicFramePr>
          <p:cNvPr id="7" name="Diagram 6"/>
          <p:cNvGraphicFramePr/>
          <p:nvPr>
            <p:extLst>
              <p:ext uri="{D42A27DB-BD31-4B8C-83A1-F6EECF244321}">
                <p14:modId xmlns:p14="http://schemas.microsoft.com/office/powerpoint/2010/main" val="587007771"/>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4141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t>Assessment methods</a:t>
            </a:r>
            <a:endParaRPr lang="en-US" sz="5400" dirty="0"/>
          </a:p>
        </p:txBody>
      </p:sp>
      <p:graphicFrame>
        <p:nvGraphicFramePr>
          <p:cNvPr id="4" name="Table 3"/>
          <p:cNvGraphicFramePr>
            <a:graphicFrameLocks noGrp="1"/>
          </p:cNvGraphicFramePr>
          <p:nvPr>
            <p:extLst>
              <p:ext uri="{D42A27DB-BD31-4B8C-83A1-F6EECF244321}">
                <p14:modId xmlns:p14="http://schemas.microsoft.com/office/powerpoint/2010/main" val="923921930"/>
              </p:ext>
            </p:extLst>
          </p:nvPr>
        </p:nvGraphicFramePr>
        <p:xfrm>
          <a:off x="152400" y="1676401"/>
          <a:ext cx="8839200" cy="5159387"/>
        </p:xfrm>
        <a:graphic>
          <a:graphicData uri="http://schemas.openxmlformats.org/drawingml/2006/table">
            <a:tbl>
              <a:tblPr firstRow="1" bandRow="1">
                <a:tableStyleId>{5C22544A-7EE6-4342-B048-85BDC9FD1C3A}</a:tableStyleId>
              </a:tblPr>
              <a:tblGrid>
                <a:gridCol w="2209800"/>
                <a:gridCol w="2209800"/>
                <a:gridCol w="2209800"/>
                <a:gridCol w="2209800"/>
              </a:tblGrid>
              <a:tr h="389267">
                <a:tc>
                  <a:txBody>
                    <a:bodyPr/>
                    <a:lstStyle/>
                    <a:p>
                      <a:pPr algn="ctr"/>
                      <a:r>
                        <a:rPr lang="en-US" b="0" dirty="0" smtClean="0"/>
                        <a:t>Method</a:t>
                      </a:r>
                      <a:endParaRPr lang="en-US" b="0" dirty="0"/>
                    </a:p>
                  </a:txBody>
                  <a:tcPr/>
                </a:tc>
                <a:tc>
                  <a:txBody>
                    <a:bodyPr/>
                    <a:lstStyle/>
                    <a:p>
                      <a:pPr algn="ctr"/>
                      <a:r>
                        <a:rPr lang="en-US" b="0" dirty="0" smtClean="0"/>
                        <a:t>Ideal for assessing</a:t>
                      </a:r>
                      <a:endParaRPr lang="en-US" b="0" dirty="0"/>
                    </a:p>
                  </a:txBody>
                  <a:tcPr/>
                </a:tc>
                <a:tc>
                  <a:txBody>
                    <a:bodyPr/>
                    <a:lstStyle/>
                    <a:p>
                      <a:pPr algn="ctr"/>
                      <a:r>
                        <a:rPr lang="en-US" b="0" dirty="0" smtClean="0"/>
                        <a:t>Examples</a:t>
                      </a:r>
                      <a:endParaRPr lang="en-US" b="0" dirty="0"/>
                    </a:p>
                  </a:txBody>
                  <a:tcPr/>
                </a:tc>
                <a:tc>
                  <a:txBody>
                    <a:bodyPr/>
                    <a:lstStyle/>
                    <a:p>
                      <a:pPr algn="ctr"/>
                      <a:r>
                        <a:rPr lang="en-US" b="0" dirty="0" smtClean="0"/>
                        <a:t>Scoring</a:t>
                      </a:r>
                      <a:endParaRPr lang="en-US" b="0" dirty="0"/>
                    </a:p>
                  </a:txBody>
                  <a:tcPr/>
                </a:tc>
              </a:tr>
              <a:tr h="142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Selected Response</a:t>
                      </a:r>
                    </a:p>
                    <a:p>
                      <a:endParaRPr lang="en-US" sz="1500" dirty="0"/>
                    </a:p>
                  </a:txBody>
                  <a:tcPr/>
                </a:tc>
                <a:tc>
                  <a:txBody>
                    <a:bodyPr/>
                    <a:lstStyle/>
                    <a:p>
                      <a:pPr algn="ctr"/>
                      <a:endParaRPr lang="en-US" sz="1500" dirty="0" smtClean="0"/>
                    </a:p>
                    <a:p>
                      <a:pPr algn="ctr"/>
                      <a:r>
                        <a:rPr lang="en-US" sz="1800" dirty="0" smtClean="0">
                          <a:solidFill>
                            <a:srgbClr val="00B0F0"/>
                          </a:solidFill>
                        </a:rPr>
                        <a:t>Knowledge</a:t>
                      </a:r>
                      <a:r>
                        <a:rPr lang="en-US" sz="1500" dirty="0" smtClean="0"/>
                        <a:t>-level learning targets</a:t>
                      </a:r>
                      <a:endParaRPr lang="en-US" sz="1500" dirty="0"/>
                    </a:p>
                  </a:txBody>
                  <a:tcPr/>
                </a:tc>
                <a:tc>
                  <a:txBody>
                    <a:bodyPr/>
                    <a:lstStyle/>
                    <a:p>
                      <a:pPr lvl="1"/>
                      <a:endParaRPr lang="en-US" sz="1500" dirty="0" smtClean="0"/>
                    </a:p>
                    <a:p>
                      <a:pPr lvl="1"/>
                      <a:r>
                        <a:rPr lang="en-US" sz="1500" dirty="0" smtClean="0"/>
                        <a:t>Multiple Choice</a:t>
                      </a:r>
                    </a:p>
                    <a:p>
                      <a:pPr lvl="1"/>
                      <a:r>
                        <a:rPr lang="en-US" sz="1500" dirty="0" smtClean="0"/>
                        <a:t>Fill-in-the-blank</a:t>
                      </a:r>
                    </a:p>
                    <a:p>
                      <a:pPr lvl="1"/>
                      <a:r>
                        <a:rPr lang="en-US" sz="1500" dirty="0" smtClean="0"/>
                        <a:t>T/F</a:t>
                      </a:r>
                    </a:p>
                    <a:p>
                      <a:pPr lvl="1"/>
                      <a:r>
                        <a:rPr lang="en-US" sz="1500" dirty="0" smtClean="0"/>
                        <a:t>Matching</a:t>
                      </a:r>
                    </a:p>
                  </a:txBody>
                  <a:tcPr/>
                </a:tc>
                <a:tc>
                  <a:txBody>
                    <a:bodyPr/>
                    <a:lstStyle/>
                    <a:p>
                      <a:pPr lvl="1" algn="l"/>
                      <a:endParaRPr lang="en-US" sz="1500" dirty="0" smtClean="0"/>
                    </a:p>
                    <a:p>
                      <a:pPr lvl="1" algn="l"/>
                      <a:r>
                        <a:rPr lang="en-US" sz="1500" dirty="0" smtClean="0"/>
                        <a:t>Number or </a:t>
                      </a:r>
                    </a:p>
                    <a:p>
                      <a:pPr lvl="1" algn="l"/>
                      <a:r>
                        <a:rPr lang="en-US" sz="1500" dirty="0" smtClean="0"/>
                        <a:t>percent of points</a:t>
                      </a:r>
                    </a:p>
                    <a:p>
                      <a:pPr lvl="1" algn="l"/>
                      <a:endParaRPr lang="en-US" sz="1500" dirty="0" smtClean="0"/>
                    </a:p>
                    <a:p>
                      <a:pPr lvl="1" algn="l"/>
                      <a:r>
                        <a:rPr lang="en-US" sz="1500" dirty="0" smtClean="0"/>
                        <a:t>Rubric</a:t>
                      </a:r>
                    </a:p>
                    <a:p>
                      <a:pPr lvl="1"/>
                      <a:endParaRPr lang="en-US" sz="1500" dirty="0" smtClean="0"/>
                    </a:p>
                  </a:txBody>
                  <a:tcPr/>
                </a:tc>
              </a:tr>
              <a:tr h="112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Extended written response </a:t>
                      </a:r>
                    </a:p>
                    <a:p>
                      <a:pPr algn="ctr"/>
                      <a:endParaRPr lang="en-US" sz="1500" dirty="0"/>
                    </a:p>
                  </a:txBody>
                  <a:tcPr/>
                </a:tc>
                <a:tc>
                  <a:txBody>
                    <a:bodyPr/>
                    <a:lstStyle/>
                    <a:p>
                      <a:pPr algn="ctr"/>
                      <a:endParaRPr lang="en-US" sz="1500" baseline="0" dirty="0" smtClean="0"/>
                    </a:p>
                    <a:p>
                      <a:pPr algn="ctr"/>
                      <a:r>
                        <a:rPr lang="en-US" sz="1500" baseline="0" dirty="0" smtClean="0"/>
                        <a:t>Chunks of knowledge that interrelate &amp; student </a:t>
                      </a:r>
                      <a:r>
                        <a:rPr lang="en-US" sz="1800" baseline="0" dirty="0" smtClean="0">
                          <a:solidFill>
                            <a:srgbClr val="00B0F0"/>
                          </a:solidFill>
                        </a:rPr>
                        <a:t>reasoning</a:t>
                      </a:r>
                      <a:endParaRPr lang="en-US" sz="1800" dirty="0">
                        <a:solidFill>
                          <a:srgbClr val="00B0F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5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baseline="0" dirty="0" smtClean="0"/>
                        <a:t>          </a:t>
                      </a:r>
                      <a:r>
                        <a:rPr lang="en-US" sz="1500" dirty="0" smtClean="0"/>
                        <a:t>Essay</a:t>
                      </a:r>
                    </a:p>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500" dirty="0" smtClean="0"/>
                        <a:t>Short Answer</a:t>
                      </a:r>
                    </a:p>
                    <a:p>
                      <a:pPr algn="ctr"/>
                      <a:endParaRPr lang="en-US" sz="1500" dirty="0"/>
                    </a:p>
                  </a:txBody>
                  <a:tcPr/>
                </a:tc>
                <a:tc>
                  <a:txBody>
                    <a:bodyPr/>
                    <a:lstStyle/>
                    <a:p>
                      <a:pPr algn="l"/>
                      <a:endParaRPr lang="en-US" sz="1500" dirty="0"/>
                    </a:p>
                  </a:txBody>
                  <a:tcPr/>
                </a:tc>
              </a:tr>
              <a:tr h="2090193">
                <a:tc>
                  <a:txBody>
                    <a:bodyPr/>
                    <a:lstStyle/>
                    <a:p>
                      <a:endParaRPr lang="en-US" sz="1500" dirty="0" smtClean="0"/>
                    </a:p>
                    <a:p>
                      <a:endParaRPr lang="en-US" sz="1500" dirty="0" smtClean="0"/>
                    </a:p>
                    <a:p>
                      <a:pPr algn="ctr"/>
                      <a:r>
                        <a:rPr lang="en-US" sz="2000" dirty="0" smtClean="0"/>
                        <a:t>Performance Assessment </a:t>
                      </a:r>
                      <a:endParaRPr lang="en-US" sz="2000" dirty="0"/>
                    </a:p>
                  </a:txBody>
                  <a:tcPr/>
                </a:tc>
                <a:tc>
                  <a:txBody>
                    <a:bodyPr/>
                    <a:lstStyle/>
                    <a:p>
                      <a:pPr algn="ctr"/>
                      <a:endParaRPr lang="en-US" sz="1500" baseline="0" dirty="0" smtClean="0"/>
                    </a:p>
                    <a:p>
                      <a:pPr algn="ctr"/>
                      <a:r>
                        <a:rPr lang="en-US" sz="1500" baseline="0" dirty="0" smtClean="0"/>
                        <a:t>Learning best achieved through observable actions (</a:t>
                      </a:r>
                      <a:r>
                        <a:rPr lang="en-US" sz="1800" baseline="0" dirty="0" smtClean="0">
                          <a:solidFill>
                            <a:srgbClr val="00B0F0"/>
                          </a:solidFill>
                        </a:rPr>
                        <a:t>skills</a:t>
                      </a:r>
                      <a:r>
                        <a:rPr lang="en-US" sz="1500" baseline="0" dirty="0" smtClean="0"/>
                        <a:t>) or the development of </a:t>
                      </a:r>
                      <a:r>
                        <a:rPr lang="en-US" sz="1800" baseline="0" dirty="0" smtClean="0">
                          <a:solidFill>
                            <a:srgbClr val="00B0F0"/>
                          </a:solidFill>
                        </a:rPr>
                        <a:t>products</a:t>
                      </a:r>
                      <a:endParaRPr lang="en-US" sz="1800" dirty="0">
                        <a:solidFill>
                          <a:srgbClr val="00B0F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Playing an instrument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Changing the oil in a car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Conversing in a foreign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p>
                      <a:endParaRPr lang="en-US" sz="1500" dirty="0"/>
                    </a:p>
                  </a:txBody>
                  <a:tcPr/>
                </a:tc>
                <a:tc>
                  <a:txBody>
                    <a:bodyPr/>
                    <a:lstStyle/>
                    <a:p>
                      <a:endParaRPr lang="en-US" sz="1500" dirty="0"/>
                    </a:p>
                  </a:txBody>
                  <a:tcPr/>
                </a:tc>
              </a:tr>
            </a:tbl>
          </a:graphicData>
        </a:graphic>
      </p:graphicFrame>
      <p:sp>
        <p:nvSpPr>
          <p:cNvPr id="5" name="Down Arrow 4"/>
          <p:cNvSpPr/>
          <p:nvPr/>
        </p:nvSpPr>
        <p:spPr>
          <a:xfrm>
            <a:off x="7581280" y="3733800"/>
            <a:ext cx="609600" cy="259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580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2286000"/>
            <a:ext cx="1752600" cy="1828800"/>
          </a:xfrm>
        </p:spPr>
        <p:txBody>
          <a:bodyPr/>
          <a:lstStyle/>
          <a:p>
            <a:pPr algn="ctr"/>
            <a:r>
              <a:rPr lang="en-US" sz="3200" dirty="0" smtClean="0"/>
              <a:t>Decide </a:t>
            </a:r>
            <a:r>
              <a:rPr lang="en-US" sz="3200" dirty="0" err="1" smtClean="0"/>
              <a:t>HOw</a:t>
            </a:r>
            <a:r>
              <a:rPr lang="en-US" sz="3200" dirty="0" smtClean="0"/>
              <a:t> to assess</a:t>
            </a:r>
            <a:endParaRPr lang="en-US" sz="3200" dirty="0"/>
          </a:p>
        </p:txBody>
      </p:sp>
      <p:graphicFrame>
        <p:nvGraphicFramePr>
          <p:cNvPr id="7" name="Diagram 6"/>
          <p:cNvGraphicFramePr/>
          <p:nvPr>
            <p:extLst>
              <p:ext uri="{D42A27DB-BD31-4B8C-83A1-F6EECF244321}">
                <p14:modId xmlns:p14="http://schemas.microsoft.com/office/powerpoint/2010/main" val="1154198171"/>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30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4000" dirty="0" smtClean="0"/>
              <a:t>Your Task</a:t>
            </a:r>
            <a:endParaRPr lang="en-US" sz="4000" dirty="0"/>
          </a:p>
        </p:txBody>
      </p:sp>
      <p:graphicFrame>
        <p:nvGraphicFramePr>
          <p:cNvPr id="7" name="Diagram 6"/>
          <p:cNvGraphicFramePr/>
          <p:nvPr>
            <p:extLst>
              <p:ext uri="{D42A27DB-BD31-4B8C-83A1-F6EECF244321}">
                <p14:modId xmlns:p14="http://schemas.microsoft.com/office/powerpoint/2010/main" val="3748885576"/>
              </p:ext>
            </p:extLst>
          </p:nvPr>
        </p:nvGraphicFramePr>
        <p:xfrm>
          <a:off x="457200" y="381000"/>
          <a:ext cx="6172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1584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7010400" y="228600"/>
            <a:ext cx="1981200" cy="4267200"/>
          </a:xfrm>
        </p:spPr>
        <p:txBody>
          <a:bodyPr>
            <a:normAutofit/>
          </a:bodyPr>
          <a:lstStyle/>
          <a:p>
            <a:pPr algn="ctr"/>
            <a:r>
              <a:rPr lang="en-US" sz="2200" dirty="0" smtClean="0"/>
              <a:t>Designing Quality Common Assessments </a:t>
            </a:r>
          </a:p>
          <a:p>
            <a:pPr algn="ctr"/>
            <a:endParaRPr lang="en-US" sz="3200" dirty="0"/>
          </a:p>
          <a:p>
            <a:pPr algn="ctr"/>
            <a:r>
              <a:rPr lang="en-US" sz="3200" dirty="0" smtClean="0"/>
              <a:t>A </a:t>
            </a:r>
            <a:r>
              <a:rPr lang="en-US" sz="3200" dirty="0" smtClean="0"/>
              <a:t>Five </a:t>
            </a:r>
            <a:r>
              <a:rPr lang="en-US" sz="3200" dirty="0" smtClean="0"/>
              <a:t>Step Process</a:t>
            </a:r>
            <a:endParaRPr lang="en-US" sz="3200" dirty="0"/>
          </a:p>
        </p:txBody>
      </p:sp>
      <p:graphicFrame>
        <p:nvGraphicFramePr>
          <p:cNvPr id="8" name="Diagram 7"/>
          <p:cNvGraphicFramePr/>
          <p:nvPr>
            <p:extLst>
              <p:ext uri="{D42A27DB-BD31-4B8C-83A1-F6EECF244321}">
                <p14:modId xmlns:p14="http://schemas.microsoft.com/office/powerpoint/2010/main" val="1903305968"/>
              </p:ext>
            </p:extLst>
          </p:nvPr>
        </p:nvGraphicFramePr>
        <p:xfrm>
          <a:off x="304800" y="457200"/>
          <a:ext cx="6400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902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2667000"/>
            <a:ext cx="1828800" cy="1828800"/>
          </a:xfrm>
        </p:spPr>
        <p:txBody>
          <a:bodyPr/>
          <a:lstStyle/>
          <a:p>
            <a:pPr algn="ctr"/>
            <a:r>
              <a:rPr lang="en-US" sz="1800" dirty="0" smtClean="0"/>
              <a:t>Develop</a:t>
            </a:r>
            <a:br>
              <a:rPr lang="en-US" sz="1800" dirty="0" smtClean="0"/>
            </a:br>
            <a:r>
              <a:rPr lang="en-US" sz="1800" dirty="0" smtClean="0"/>
              <a:t> the assessment </a:t>
            </a:r>
            <a:r>
              <a:rPr lang="en-US" sz="1800" dirty="0" smtClean="0"/>
              <a:t>plan</a:t>
            </a:r>
            <a:endParaRPr lang="en-US" sz="1800" dirty="0"/>
          </a:p>
        </p:txBody>
      </p:sp>
      <p:graphicFrame>
        <p:nvGraphicFramePr>
          <p:cNvPr id="7" name="Diagram 6"/>
          <p:cNvGraphicFramePr/>
          <p:nvPr>
            <p:extLst>
              <p:ext uri="{D42A27DB-BD31-4B8C-83A1-F6EECF244321}">
                <p14:modId xmlns:p14="http://schemas.microsoft.com/office/powerpoint/2010/main" val="2639392901"/>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210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2209800"/>
            <a:ext cx="1752600" cy="1828800"/>
          </a:xfrm>
        </p:spPr>
        <p:txBody>
          <a:bodyPr/>
          <a:lstStyle/>
          <a:p>
            <a:pPr algn="ctr"/>
            <a:r>
              <a:rPr lang="en-US" sz="1800" dirty="0" smtClean="0"/>
              <a:t>Develop the assessment plan</a:t>
            </a:r>
            <a:endParaRPr lang="en-US" sz="1800" dirty="0"/>
          </a:p>
        </p:txBody>
      </p:sp>
      <p:graphicFrame>
        <p:nvGraphicFramePr>
          <p:cNvPr id="7" name="Diagram 6"/>
          <p:cNvGraphicFramePr/>
          <p:nvPr>
            <p:extLst>
              <p:ext uri="{D42A27DB-BD31-4B8C-83A1-F6EECF244321}">
                <p14:modId xmlns:p14="http://schemas.microsoft.com/office/powerpoint/2010/main" val="3490065777"/>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p:cNvSpPr/>
          <p:nvPr/>
        </p:nvSpPr>
        <p:spPr>
          <a:xfrm>
            <a:off x="3810000" y="2743200"/>
            <a:ext cx="2743200" cy="358140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62400" y="4520648"/>
            <a:ext cx="2438400" cy="646331"/>
          </a:xfrm>
          <a:prstGeom prst="rect">
            <a:avLst/>
          </a:prstGeom>
          <a:noFill/>
        </p:spPr>
        <p:txBody>
          <a:bodyPr wrap="square" rtlCol="0">
            <a:spAutoFit/>
          </a:bodyPr>
          <a:lstStyle/>
          <a:p>
            <a:r>
              <a:rPr lang="en-US" sz="3600" dirty="0" smtClean="0">
                <a:solidFill>
                  <a:schemeClr val="bg1"/>
                </a:solidFill>
              </a:rPr>
              <a:t>Triangulate</a:t>
            </a:r>
            <a:endParaRPr lang="en-US" sz="3600" dirty="0">
              <a:solidFill>
                <a:schemeClr val="bg1"/>
              </a:solidFill>
            </a:endParaRPr>
          </a:p>
        </p:txBody>
      </p:sp>
    </p:spTree>
    <p:extLst>
      <p:ext uri="{BB962C8B-B14F-4D97-AF65-F5344CB8AC3E}">
        <p14:creationId xmlns:p14="http://schemas.microsoft.com/office/powerpoint/2010/main" val="1348361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610600" cy="625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245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7010400" y="228600"/>
            <a:ext cx="1981200" cy="4267200"/>
          </a:xfrm>
        </p:spPr>
        <p:txBody>
          <a:bodyPr>
            <a:normAutofit/>
          </a:bodyPr>
          <a:lstStyle/>
          <a:p>
            <a:pPr algn="ctr"/>
            <a:r>
              <a:rPr lang="en-US" sz="2200" dirty="0" smtClean="0"/>
              <a:t>Designing Quality Common Assessments </a:t>
            </a:r>
          </a:p>
          <a:p>
            <a:pPr algn="ctr"/>
            <a:endParaRPr lang="en-US" sz="3200" dirty="0"/>
          </a:p>
          <a:p>
            <a:pPr algn="ctr"/>
            <a:r>
              <a:rPr lang="en-US" sz="3200" dirty="0" smtClean="0"/>
              <a:t>A </a:t>
            </a:r>
            <a:r>
              <a:rPr lang="en-US" sz="3200" dirty="0" smtClean="0"/>
              <a:t>Five </a:t>
            </a:r>
            <a:r>
              <a:rPr lang="en-US" sz="3200" dirty="0" smtClean="0"/>
              <a:t>Step Process</a:t>
            </a:r>
            <a:endParaRPr lang="en-US" sz="3200" dirty="0"/>
          </a:p>
        </p:txBody>
      </p:sp>
      <p:graphicFrame>
        <p:nvGraphicFramePr>
          <p:cNvPr id="8" name="Diagram 7"/>
          <p:cNvGraphicFramePr/>
          <p:nvPr>
            <p:extLst>
              <p:ext uri="{D42A27DB-BD31-4B8C-83A1-F6EECF244321}">
                <p14:modId xmlns:p14="http://schemas.microsoft.com/office/powerpoint/2010/main" val="1903305968"/>
              </p:ext>
            </p:extLst>
          </p:nvPr>
        </p:nvGraphicFramePr>
        <p:xfrm>
          <a:off x="304800" y="457200"/>
          <a:ext cx="6400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9028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Write the Assessment</a:t>
            </a:r>
            <a:endParaRPr lang="en-US" sz="2400" dirty="0"/>
          </a:p>
        </p:txBody>
      </p:sp>
      <p:graphicFrame>
        <p:nvGraphicFramePr>
          <p:cNvPr id="6" name="Diagram 5"/>
          <p:cNvGraphicFramePr/>
          <p:nvPr>
            <p:extLst>
              <p:ext uri="{D42A27DB-BD31-4B8C-83A1-F6EECF244321}">
                <p14:modId xmlns:p14="http://schemas.microsoft.com/office/powerpoint/2010/main" val="1883127579"/>
              </p:ext>
            </p:extLst>
          </p:nvPr>
        </p:nvGraphicFramePr>
        <p:xfrm>
          <a:off x="457200" y="381000"/>
          <a:ext cx="6096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003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pPr algn="ctr"/>
            <a:r>
              <a:rPr lang="en-US" sz="2400" dirty="0" smtClean="0"/>
              <a:t>Tools to Assist in Creating the Assessment</a:t>
            </a:r>
            <a:endParaRPr lang="en-US" sz="2400" dirty="0"/>
          </a:p>
        </p:txBody>
      </p:sp>
      <p:graphicFrame>
        <p:nvGraphicFramePr>
          <p:cNvPr id="6" name="Diagram 5"/>
          <p:cNvGraphicFramePr/>
          <p:nvPr>
            <p:extLst>
              <p:ext uri="{D42A27DB-BD31-4B8C-83A1-F6EECF244321}">
                <p14:modId xmlns:p14="http://schemas.microsoft.com/office/powerpoint/2010/main" val="3105744997"/>
              </p:ext>
            </p:extLst>
          </p:nvPr>
        </p:nvGraphicFramePr>
        <p:xfrm>
          <a:off x="533400" y="304800"/>
          <a:ext cx="6096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804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482499" cy="617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1781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1981200"/>
            <a:ext cx="1752600" cy="1828800"/>
          </a:xfrm>
        </p:spPr>
        <p:txBody>
          <a:bodyPr/>
          <a:lstStyle/>
          <a:p>
            <a:pPr algn="ctr"/>
            <a:r>
              <a:rPr lang="en-US" sz="1800" dirty="0" smtClean="0"/>
              <a:t>Write the assessment</a:t>
            </a:r>
            <a:endParaRPr lang="en-US" sz="1800" dirty="0"/>
          </a:p>
        </p:txBody>
      </p:sp>
      <p:graphicFrame>
        <p:nvGraphicFramePr>
          <p:cNvPr id="7" name="Diagram 6"/>
          <p:cNvGraphicFramePr/>
          <p:nvPr>
            <p:extLst>
              <p:ext uri="{D42A27DB-BD31-4B8C-83A1-F6EECF244321}">
                <p14:modId xmlns:p14="http://schemas.microsoft.com/office/powerpoint/2010/main" val="4128507893"/>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298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2965616"/>
              </p:ext>
            </p:extLst>
          </p:nvPr>
        </p:nvGraphicFramePr>
        <p:xfrm>
          <a:off x="380999" y="1719070"/>
          <a:ext cx="8407893" cy="4757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81000" y="609600"/>
            <a:ext cx="8381260" cy="787153"/>
          </a:xfrm>
        </p:spPr>
        <p:txBody>
          <a:bodyPr/>
          <a:lstStyle/>
          <a:p>
            <a:r>
              <a:rPr lang="en-US" sz="4400" dirty="0" smtClean="0"/>
              <a:t>Multiple-Choice Questions</a:t>
            </a:r>
            <a:r>
              <a:rPr lang="en-US" sz="4000" dirty="0" smtClean="0"/>
              <a:t/>
            </a:r>
            <a:br>
              <a:rPr lang="en-US" sz="4000" dirty="0" smtClean="0"/>
            </a:br>
            <a:r>
              <a:rPr lang="en-US" sz="4000" dirty="0" smtClean="0"/>
              <a:t> </a:t>
            </a:r>
            <a:endParaRPr lang="en-US" sz="4000" dirty="0"/>
          </a:p>
        </p:txBody>
      </p:sp>
    </p:spTree>
    <p:extLst>
      <p:ext uri="{BB962C8B-B14F-4D97-AF65-F5344CB8AC3E}">
        <p14:creationId xmlns:p14="http://schemas.microsoft.com/office/powerpoint/2010/main" val="156151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Working Agreement</a:t>
            </a:r>
            <a:endParaRPr lang="en-US" sz="2400" dirty="0"/>
          </a:p>
        </p:txBody>
      </p:sp>
      <p:graphicFrame>
        <p:nvGraphicFramePr>
          <p:cNvPr id="6" name="Diagram 5"/>
          <p:cNvGraphicFramePr/>
          <p:nvPr>
            <p:extLst>
              <p:ext uri="{D42A27DB-BD31-4B8C-83A1-F6EECF244321}">
                <p14:modId xmlns:p14="http://schemas.microsoft.com/office/powerpoint/2010/main" val="1972312633"/>
              </p:ext>
            </p:extLst>
          </p:nvPr>
        </p:nvGraphicFramePr>
        <p:xfrm>
          <a:off x="304800" y="381000"/>
          <a:ext cx="6324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3329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r>
              <a:rPr lang="en-US" sz="4000" dirty="0" smtClean="0"/>
              <a:t>Writing Quality Multiple Choice Questions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347661822"/>
              </p:ext>
            </p:extLst>
          </p:nvPr>
        </p:nvGraphicFramePr>
        <p:xfrm>
          <a:off x="457200" y="1752599"/>
          <a:ext cx="8305800" cy="4800601"/>
        </p:xfrm>
        <a:graphic>
          <a:graphicData uri="http://schemas.openxmlformats.org/drawingml/2006/table">
            <a:tbl>
              <a:tblPr firstRow="1" bandRow="1">
                <a:tableStyleId>{5C22544A-7EE6-4342-B048-85BDC9FD1C3A}</a:tableStyleId>
              </a:tblPr>
              <a:tblGrid>
                <a:gridCol w="4152900"/>
                <a:gridCol w="4152900"/>
              </a:tblGrid>
              <a:tr h="840364">
                <a:tc gridSpan="2">
                  <a:txBody>
                    <a:bodyPr/>
                    <a:lstStyle/>
                    <a:p>
                      <a:pPr algn="ctr"/>
                      <a:r>
                        <a:rPr lang="en-US" sz="4000" b="0" dirty="0" smtClean="0"/>
                        <a:t>#1 Keep the wording simple</a:t>
                      </a:r>
                      <a:endParaRPr lang="en-US" sz="4000" b="0" dirty="0"/>
                    </a:p>
                  </a:txBody>
                  <a:tcPr/>
                </a:tc>
                <a:tc hMerge="1">
                  <a:txBody>
                    <a:bodyPr/>
                    <a:lstStyle/>
                    <a:p>
                      <a:endParaRPr lang="en-US" dirty="0"/>
                    </a:p>
                  </a:txBody>
                  <a:tcPr/>
                </a:tc>
              </a:tr>
              <a:tr h="2754948">
                <a:tc>
                  <a:txBody>
                    <a:bodyPr/>
                    <a:lstStyle/>
                    <a:p>
                      <a:endParaRPr lang="en-US" dirty="0" smtClean="0"/>
                    </a:p>
                    <a:p>
                      <a:endParaRPr lang="en-US" dirty="0" smtClean="0"/>
                    </a:p>
                    <a:p>
                      <a:pPr algn="ctr"/>
                      <a:r>
                        <a:rPr lang="en-US" sz="3600" dirty="0" smtClean="0"/>
                        <a:t>Not</a:t>
                      </a:r>
                      <a:r>
                        <a:rPr lang="en-US" sz="3600" baseline="0" dirty="0" smtClean="0"/>
                        <a:t> this…</a:t>
                      </a:r>
                      <a:endParaRPr lang="en-US" sz="3600" dirty="0"/>
                    </a:p>
                  </a:txBody>
                  <a:tcPr/>
                </a:tc>
                <a:tc>
                  <a:txBody>
                    <a:bodyPr/>
                    <a:lstStyle/>
                    <a:p>
                      <a:endParaRPr lang="en-US" dirty="0" smtClean="0"/>
                    </a:p>
                    <a:p>
                      <a:endParaRPr lang="en-US" dirty="0" smtClean="0"/>
                    </a:p>
                    <a:p>
                      <a:r>
                        <a:rPr lang="en-US" dirty="0" smtClean="0"/>
                        <a:t>When scientists rely on magnets in the development of electric</a:t>
                      </a:r>
                      <a:r>
                        <a:rPr lang="en-US" baseline="0" dirty="0" smtClean="0"/>
                        <a:t> motors they need to know about poles, which are?</a:t>
                      </a:r>
                      <a:endParaRPr lang="en-US" dirty="0"/>
                    </a:p>
                  </a:txBody>
                  <a:tcPr/>
                </a:tc>
              </a:tr>
              <a:tr h="1205289">
                <a:tc>
                  <a:txBody>
                    <a:bodyPr/>
                    <a:lstStyle/>
                    <a:p>
                      <a:pPr algn="ctr"/>
                      <a:r>
                        <a:rPr lang="en-US" sz="3600" dirty="0" smtClean="0"/>
                        <a:t>But rather this…</a:t>
                      </a:r>
                      <a:endParaRPr lang="en-US" sz="3600" dirty="0"/>
                    </a:p>
                  </a:txBody>
                  <a:tcPr/>
                </a:tc>
                <a:tc>
                  <a:txBody>
                    <a:bodyPr/>
                    <a:lstStyle/>
                    <a:p>
                      <a:r>
                        <a:rPr lang="en-US" dirty="0" smtClean="0"/>
                        <a:t>What are the poles of a magnet</a:t>
                      </a:r>
                      <a:r>
                        <a:rPr lang="en-US" baseline="0" dirty="0" smtClean="0"/>
                        <a:t> called?</a:t>
                      </a:r>
                      <a:endParaRPr lang="en-US" dirty="0"/>
                    </a:p>
                  </a:txBody>
                  <a:tcPr/>
                </a:tc>
              </a:tr>
            </a:tbl>
          </a:graphicData>
        </a:graphic>
      </p:graphicFrame>
    </p:spTree>
    <p:extLst>
      <p:ext uri="{BB962C8B-B14F-4D97-AF65-F5344CB8AC3E}">
        <p14:creationId xmlns:p14="http://schemas.microsoft.com/office/powerpoint/2010/main" val="3513422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r>
              <a:rPr lang="en-US" sz="4000" dirty="0" smtClean="0"/>
              <a:t>Writing Quality Multiple Choice Questions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4038523710"/>
              </p:ext>
            </p:extLst>
          </p:nvPr>
        </p:nvGraphicFramePr>
        <p:xfrm>
          <a:off x="381000" y="1752600"/>
          <a:ext cx="8382000" cy="4876237"/>
        </p:xfrm>
        <a:graphic>
          <a:graphicData uri="http://schemas.openxmlformats.org/drawingml/2006/table">
            <a:tbl>
              <a:tblPr firstRow="1" bandRow="1">
                <a:tableStyleId>{5C22544A-7EE6-4342-B048-85BDC9FD1C3A}</a:tableStyleId>
              </a:tblPr>
              <a:tblGrid>
                <a:gridCol w="4191000"/>
                <a:gridCol w="4191000"/>
              </a:tblGrid>
              <a:tr h="427284">
                <a:tc gridSpan="2">
                  <a:txBody>
                    <a:bodyPr/>
                    <a:lstStyle/>
                    <a:p>
                      <a:pPr algn="ctr"/>
                      <a:r>
                        <a:rPr lang="en-US" sz="3600" b="0" dirty="0" smtClean="0"/>
                        <a:t>#2 Ask a full question in the stem (the part that</a:t>
                      </a:r>
                      <a:r>
                        <a:rPr lang="en-US" sz="3600" b="0" baseline="0" dirty="0" smtClean="0"/>
                        <a:t> precedes the options)</a:t>
                      </a:r>
                      <a:endParaRPr lang="en-US" sz="3600" b="0" dirty="0"/>
                    </a:p>
                  </a:txBody>
                  <a:tcPr/>
                </a:tc>
                <a:tc hMerge="1">
                  <a:txBody>
                    <a:bodyPr/>
                    <a:lstStyle/>
                    <a:p>
                      <a:endParaRPr lang="en-US" dirty="0"/>
                    </a:p>
                  </a:txBody>
                  <a:tcPr/>
                </a:tc>
              </a:tr>
              <a:tr h="1685722">
                <a:tc>
                  <a:txBody>
                    <a:bodyPr/>
                    <a:lstStyle/>
                    <a:p>
                      <a:endParaRPr lang="en-US" sz="3600" dirty="0" smtClean="0"/>
                    </a:p>
                    <a:p>
                      <a:pPr algn="ctr"/>
                      <a:r>
                        <a:rPr lang="en-US" sz="3600" dirty="0" smtClean="0"/>
                        <a:t>Not</a:t>
                      </a:r>
                      <a:r>
                        <a:rPr lang="en-US" sz="3600" baseline="0" dirty="0" smtClean="0"/>
                        <a:t> this…</a:t>
                      </a:r>
                      <a:endParaRPr lang="en-US" sz="3600" dirty="0"/>
                    </a:p>
                  </a:txBody>
                  <a:tcPr/>
                </a:tc>
                <a:tc>
                  <a:txBody>
                    <a:bodyPr/>
                    <a:lstStyle/>
                    <a:p>
                      <a:r>
                        <a:rPr lang="en-US" dirty="0" smtClean="0"/>
                        <a:t>Between 1950 and 1965</a:t>
                      </a:r>
                    </a:p>
                    <a:p>
                      <a:pPr marL="342900" indent="-342900">
                        <a:buAutoNum type="alphaLcPeriod"/>
                      </a:pPr>
                      <a:r>
                        <a:rPr lang="en-US" dirty="0" smtClean="0"/>
                        <a:t>Interest rates</a:t>
                      </a:r>
                      <a:r>
                        <a:rPr lang="en-US" baseline="0" dirty="0" smtClean="0"/>
                        <a:t> increased.</a:t>
                      </a:r>
                    </a:p>
                    <a:p>
                      <a:pPr marL="342900" indent="-342900">
                        <a:buAutoNum type="alphaLcPeriod"/>
                      </a:pPr>
                      <a:r>
                        <a:rPr lang="en-US" baseline="0" dirty="0" smtClean="0"/>
                        <a:t>Interest rates decreased.</a:t>
                      </a:r>
                    </a:p>
                    <a:p>
                      <a:pPr marL="342900" indent="-342900">
                        <a:buAutoNum type="alphaLcPeriod"/>
                      </a:pPr>
                      <a:r>
                        <a:rPr lang="en-US" baseline="0" dirty="0" smtClean="0"/>
                        <a:t>Interest rates fluctuated greatly.</a:t>
                      </a:r>
                    </a:p>
                    <a:p>
                      <a:pPr marL="342900" indent="-342900">
                        <a:buAutoNum type="alphaLcPeriod"/>
                      </a:pPr>
                      <a:r>
                        <a:rPr lang="en-US" baseline="0" dirty="0" smtClean="0"/>
                        <a:t>Interest rates didn’t change.</a:t>
                      </a:r>
                      <a:endParaRPr lang="en-US" dirty="0"/>
                    </a:p>
                  </a:txBody>
                  <a:tcPr/>
                </a:tc>
              </a:tr>
              <a:tr h="2001795">
                <a:tc>
                  <a:txBody>
                    <a:bodyPr/>
                    <a:lstStyle/>
                    <a:p>
                      <a:pPr algn="ctr"/>
                      <a:endParaRPr lang="en-US" sz="3600" dirty="0" smtClean="0"/>
                    </a:p>
                    <a:p>
                      <a:pPr algn="ctr"/>
                      <a:r>
                        <a:rPr lang="en-US" sz="3600" dirty="0" smtClean="0"/>
                        <a:t>But rather this…</a:t>
                      </a:r>
                      <a:endParaRPr lang="en-US" sz="3600" dirty="0"/>
                    </a:p>
                  </a:txBody>
                  <a:tcPr/>
                </a:tc>
                <a:tc>
                  <a:txBody>
                    <a:bodyPr/>
                    <a:lstStyle/>
                    <a:p>
                      <a:r>
                        <a:rPr lang="en-US" dirty="0" smtClean="0"/>
                        <a:t>What was the trend of interest rates</a:t>
                      </a:r>
                      <a:r>
                        <a:rPr lang="en-US" baseline="0" dirty="0" smtClean="0"/>
                        <a:t> between 1950 and 1965?</a:t>
                      </a:r>
                    </a:p>
                    <a:p>
                      <a:pPr marL="342900" indent="-342900">
                        <a:buAutoNum type="alphaLcPeriod"/>
                      </a:pPr>
                      <a:r>
                        <a:rPr lang="en-US" baseline="0" dirty="0" smtClean="0"/>
                        <a:t>Increased only</a:t>
                      </a:r>
                    </a:p>
                    <a:p>
                      <a:pPr marL="342900" indent="-342900">
                        <a:buAutoNum type="alphaLcPeriod"/>
                      </a:pPr>
                      <a:r>
                        <a:rPr lang="en-US" baseline="0" dirty="0" smtClean="0"/>
                        <a:t>Decreased only</a:t>
                      </a:r>
                    </a:p>
                    <a:p>
                      <a:pPr marL="342900" indent="-342900">
                        <a:buAutoNum type="alphaLcPeriod"/>
                      </a:pPr>
                      <a:r>
                        <a:rPr lang="en-US" baseline="0" dirty="0" smtClean="0"/>
                        <a:t>Increased, then decreased</a:t>
                      </a:r>
                    </a:p>
                    <a:p>
                      <a:pPr marL="342900" indent="-342900">
                        <a:buAutoNum type="alphaLcPeriod"/>
                      </a:pPr>
                      <a:r>
                        <a:rPr lang="en-US" baseline="0" dirty="0" smtClean="0"/>
                        <a:t>Remain unchanged</a:t>
                      </a:r>
                      <a:endParaRPr lang="en-US" dirty="0"/>
                    </a:p>
                  </a:txBody>
                  <a:tcPr/>
                </a:tc>
              </a:tr>
            </a:tbl>
          </a:graphicData>
        </a:graphic>
      </p:graphicFrame>
    </p:spTree>
    <p:extLst>
      <p:ext uri="{BB962C8B-B14F-4D97-AF65-F5344CB8AC3E}">
        <p14:creationId xmlns:p14="http://schemas.microsoft.com/office/powerpoint/2010/main" val="287667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r>
              <a:rPr lang="en-US" sz="4000" dirty="0" smtClean="0"/>
              <a:t>Writing Quality Multiple Choice Questions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552639322"/>
              </p:ext>
            </p:extLst>
          </p:nvPr>
        </p:nvGraphicFramePr>
        <p:xfrm>
          <a:off x="228600" y="1676400"/>
          <a:ext cx="8763000" cy="4937760"/>
        </p:xfrm>
        <a:graphic>
          <a:graphicData uri="http://schemas.openxmlformats.org/drawingml/2006/table">
            <a:tbl>
              <a:tblPr firstRow="1" bandRow="1">
                <a:tableStyleId>{5C22544A-7EE6-4342-B048-85BDC9FD1C3A}</a:tableStyleId>
              </a:tblPr>
              <a:tblGrid>
                <a:gridCol w="4381500"/>
                <a:gridCol w="4381500"/>
              </a:tblGrid>
              <a:tr h="1185276">
                <a:tc gridSpan="2">
                  <a:txBody>
                    <a:bodyPr/>
                    <a:lstStyle/>
                    <a:p>
                      <a:pPr algn="ctr"/>
                      <a:r>
                        <a:rPr lang="en-US" sz="3600" b="0" dirty="0" smtClean="0"/>
                        <a:t>#3 Eliminate clues</a:t>
                      </a:r>
                      <a:r>
                        <a:rPr lang="en-US" sz="3600" b="0" baseline="0" dirty="0" smtClean="0"/>
                        <a:t> to the correct answer within the question </a:t>
                      </a:r>
                      <a:endParaRPr lang="en-US" sz="3600" b="0" dirty="0"/>
                    </a:p>
                  </a:txBody>
                  <a:tcPr/>
                </a:tc>
                <a:tc hMerge="1">
                  <a:txBody>
                    <a:bodyPr/>
                    <a:lstStyle/>
                    <a:p>
                      <a:endParaRPr lang="en-US" dirty="0"/>
                    </a:p>
                  </a:txBody>
                  <a:tcPr/>
                </a:tc>
              </a:tr>
              <a:tr h="1675394">
                <a:tc>
                  <a:txBody>
                    <a:bodyPr/>
                    <a:lstStyle/>
                    <a:p>
                      <a:pPr algn="ctr"/>
                      <a:endParaRPr lang="en-US" sz="3600" dirty="0" smtClean="0"/>
                    </a:p>
                    <a:p>
                      <a:pPr algn="ctr"/>
                      <a:r>
                        <a:rPr lang="en-US" sz="3600" dirty="0" smtClean="0"/>
                        <a:t>Not</a:t>
                      </a:r>
                      <a:r>
                        <a:rPr lang="en-US" sz="3600" baseline="0" dirty="0" smtClean="0"/>
                        <a:t> this…</a:t>
                      </a:r>
                      <a:endParaRPr lang="en-US" sz="3600" dirty="0"/>
                    </a:p>
                  </a:txBody>
                  <a:tcPr/>
                </a:tc>
                <a:tc>
                  <a:txBody>
                    <a:bodyPr/>
                    <a:lstStyle/>
                    <a:p>
                      <a:r>
                        <a:rPr lang="en-US" dirty="0" smtClean="0"/>
                        <a:t>All of these are examples of a bird that flies, except an</a:t>
                      </a:r>
                    </a:p>
                    <a:p>
                      <a:pPr marL="342900" indent="-342900">
                        <a:buAutoNum type="alphaLcPeriod"/>
                      </a:pPr>
                      <a:r>
                        <a:rPr lang="en-US" dirty="0" smtClean="0"/>
                        <a:t>Ostrich</a:t>
                      </a:r>
                    </a:p>
                    <a:p>
                      <a:pPr marL="342900" indent="-342900">
                        <a:buAutoNum type="alphaLcPeriod"/>
                      </a:pPr>
                      <a:r>
                        <a:rPr lang="en-US" dirty="0" smtClean="0"/>
                        <a:t>Falcon</a:t>
                      </a:r>
                    </a:p>
                    <a:p>
                      <a:pPr marL="342900" indent="-342900">
                        <a:buAutoNum type="alphaLcPeriod"/>
                      </a:pPr>
                      <a:r>
                        <a:rPr lang="en-US" dirty="0" smtClean="0"/>
                        <a:t>Cormorant</a:t>
                      </a:r>
                    </a:p>
                    <a:p>
                      <a:pPr marL="342900" indent="-342900">
                        <a:buAutoNum type="alphaLcPeriod"/>
                      </a:pPr>
                      <a:r>
                        <a:rPr lang="en-US" dirty="0" smtClean="0"/>
                        <a:t>Robin</a:t>
                      </a:r>
                      <a:endParaRPr lang="en-US" dirty="0"/>
                    </a:p>
                  </a:txBody>
                  <a:tcPr/>
                </a:tc>
              </a:tr>
              <a:tr h="1939929">
                <a:tc>
                  <a:txBody>
                    <a:bodyPr/>
                    <a:lstStyle/>
                    <a:p>
                      <a:pPr algn="ctr"/>
                      <a:endParaRPr lang="en-US" sz="3600" dirty="0" smtClean="0"/>
                    </a:p>
                    <a:p>
                      <a:pPr algn="ctr"/>
                      <a:r>
                        <a:rPr lang="en-US" sz="3600" dirty="0" smtClean="0"/>
                        <a:t>But rather this…</a:t>
                      </a:r>
                      <a:endParaRPr lang="en-US" sz="3600" dirty="0"/>
                    </a:p>
                  </a:txBody>
                  <a:tcPr/>
                </a:tc>
                <a:tc>
                  <a:txBody>
                    <a:bodyPr/>
                    <a:lstStyle/>
                    <a:p>
                      <a:r>
                        <a:rPr lang="en-US" dirty="0" smtClean="0"/>
                        <a:t>Which of the following is an example of a bird that can </a:t>
                      </a:r>
                      <a:r>
                        <a:rPr lang="en-US" u="sng" dirty="0" smtClean="0"/>
                        <a:t>NOT</a:t>
                      </a:r>
                      <a:r>
                        <a:rPr lang="en-US" baseline="0" dirty="0" smtClean="0"/>
                        <a:t> fly?</a:t>
                      </a:r>
                    </a:p>
                    <a:p>
                      <a:pPr marL="342900" indent="-342900">
                        <a:buAutoNum type="alphaLcPeriod"/>
                      </a:pPr>
                      <a:r>
                        <a:rPr lang="en-US" dirty="0" smtClean="0"/>
                        <a:t>Ostrich</a:t>
                      </a:r>
                    </a:p>
                    <a:p>
                      <a:pPr marL="342900" indent="-342900">
                        <a:buAutoNum type="alphaLcPeriod"/>
                      </a:pPr>
                      <a:r>
                        <a:rPr lang="en-US" dirty="0" smtClean="0"/>
                        <a:t>Falcon</a:t>
                      </a:r>
                    </a:p>
                    <a:p>
                      <a:pPr marL="342900" indent="-342900">
                        <a:buAutoNum type="alphaLcPeriod"/>
                      </a:pPr>
                      <a:r>
                        <a:rPr lang="en-US" dirty="0" smtClean="0"/>
                        <a:t>Cormorant</a:t>
                      </a:r>
                    </a:p>
                    <a:p>
                      <a:pPr marL="342900" indent="-342900">
                        <a:buAutoNum type="alphaLcPeriod"/>
                      </a:pPr>
                      <a:r>
                        <a:rPr lang="en-US" dirty="0" smtClean="0"/>
                        <a:t>Robin</a:t>
                      </a:r>
                    </a:p>
                    <a:p>
                      <a:endParaRPr lang="en-US" dirty="0"/>
                    </a:p>
                  </a:txBody>
                  <a:tcPr/>
                </a:tc>
              </a:tr>
            </a:tbl>
          </a:graphicData>
        </a:graphic>
      </p:graphicFrame>
    </p:spTree>
    <p:extLst>
      <p:ext uri="{BB962C8B-B14F-4D97-AF65-F5344CB8AC3E}">
        <p14:creationId xmlns:p14="http://schemas.microsoft.com/office/powerpoint/2010/main" val="69579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r>
              <a:rPr lang="en-US" sz="4000" dirty="0" smtClean="0"/>
              <a:t>Writing Quality Multiple Choice Questions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337958646"/>
              </p:ext>
            </p:extLst>
          </p:nvPr>
        </p:nvGraphicFramePr>
        <p:xfrm>
          <a:off x="228600" y="1752600"/>
          <a:ext cx="8610600" cy="4815840"/>
        </p:xfrm>
        <a:graphic>
          <a:graphicData uri="http://schemas.openxmlformats.org/drawingml/2006/table">
            <a:tbl>
              <a:tblPr firstRow="1" bandRow="1">
                <a:tableStyleId>{5C22544A-7EE6-4342-B048-85BDC9FD1C3A}</a:tableStyleId>
              </a:tblPr>
              <a:tblGrid>
                <a:gridCol w="4305300"/>
                <a:gridCol w="4305300"/>
              </a:tblGrid>
              <a:tr h="427284">
                <a:tc gridSpan="2">
                  <a:txBody>
                    <a:bodyPr/>
                    <a:lstStyle/>
                    <a:p>
                      <a:pPr algn="ctr"/>
                      <a:r>
                        <a:rPr lang="en-US" sz="3200" b="0" dirty="0" smtClean="0"/>
                        <a:t>#4 Highlight critical, easily overlooked words i.e., NOT, MOST,</a:t>
                      </a:r>
                      <a:r>
                        <a:rPr lang="en-US" sz="3200" b="0" baseline="0" dirty="0" smtClean="0"/>
                        <a:t> LEAST, EXCEPT</a:t>
                      </a:r>
                      <a:endParaRPr lang="en-US" sz="3200" b="0" dirty="0"/>
                    </a:p>
                  </a:txBody>
                  <a:tcPr/>
                </a:tc>
                <a:tc hMerge="1">
                  <a:txBody>
                    <a:bodyPr/>
                    <a:lstStyle/>
                    <a:p>
                      <a:endParaRPr lang="en-US" dirty="0"/>
                    </a:p>
                  </a:txBody>
                  <a:tcPr/>
                </a:tc>
              </a:tr>
              <a:tr h="1685722">
                <a:tc>
                  <a:txBody>
                    <a:bodyPr/>
                    <a:lstStyle/>
                    <a:p>
                      <a:endParaRPr lang="en-US" dirty="0" smtClean="0"/>
                    </a:p>
                    <a:p>
                      <a:endParaRPr lang="en-US" dirty="0" smtClean="0"/>
                    </a:p>
                    <a:p>
                      <a:pPr algn="ctr"/>
                      <a:r>
                        <a:rPr lang="en-US" sz="3600" dirty="0" smtClean="0"/>
                        <a:t>Not</a:t>
                      </a:r>
                      <a:r>
                        <a:rPr lang="en-US" sz="3600" baseline="0" dirty="0" smtClean="0"/>
                        <a:t> this…</a:t>
                      </a:r>
                      <a:endParaRPr lang="en-US" sz="3600" dirty="0"/>
                    </a:p>
                  </a:txBody>
                  <a:tcPr/>
                </a:tc>
                <a:tc>
                  <a:txBody>
                    <a:bodyPr/>
                    <a:lstStyle/>
                    <a:p>
                      <a:r>
                        <a:rPr lang="en-US" dirty="0" smtClean="0"/>
                        <a:t>Which of the following</a:t>
                      </a:r>
                      <a:r>
                        <a:rPr lang="en-US" baseline="0" dirty="0" smtClean="0"/>
                        <a:t> is an example of a bird that cannot fly?</a:t>
                      </a:r>
                      <a:endParaRPr lang="en-US" dirty="0" smtClean="0"/>
                    </a:p>
                    <a:p>
                      <a:pPr marL="342900" indent="-342900">
                        <a:buAutoNum type="alphaLcPeriod"/>
                      </a:pPr>
                      <a:r>
                        <a:rPr lang="en-US" dirty="0" smtClean="0"/>
                        <a:t>Ostrich</a:t>
                      </a:r>
                    </a:p>
                    <a:p>
                      <a:pPr marL="342900" indent="-342900">
                        <a:buAutoNum type="alphaLcPeriod"/>
                      </a:pPr>
                      <a:r>
                        <a:rPr lang="en-US" dirty="0" smtClean="0"/>
                        <a:t>Falcon</a:t>
                      </a:r>
                    </a:p>
                    <a:p>
                      <a:pPr marL="342900" indent="-342900">
                        <a:buAutoNum type="alphaLcPeriod"/>
                      </a:pPr>
                      <a:r>
                        <a:rPr lang="en-US" dirty="0" smtClean="0"/>
                        <a:t>Cormorant</a:t>
                      </a:r>
                    </a:p>
                    <a:p>
                      <a:pPr marL="342900" indent="-342900">
                        <a:buAutoNum type="alphaLcPeriod"/>
                      </a:pPr>
                      <a:r>
                        <a:rPr lang="en-US" dirty="0" smtClean="0"/>
                        <a:t>Robin</a:t>
                      </a:r>
                      <a:endParaRPr lang="en-US" dirty="0"/>
                    </a:p>
                  </a:txBody>
                  <a:tcPr/>
                </a:tc>
              </a:tr>
              <a:tr h="2001795">
                <a:tc>
                  <a:txBody>
                    <a:bodyPr/>
                    <a:lstStyle/>
                    <a:p>
                      <a:pPr algn="ctr"/>
                      <a:endParaRPr lang="en-US" sz="3600" dirty="0" smtClean="0"/>
                    </a:p>
                    <a:p>
                      <a:pPr algn="ctr"/>
                      <a:r>
                        <a:rPr lang="en-US" sz="3600" dirty="0" smtClean="0"/>
                        <a:t>But rather this…</a:t>
                      </a:r>
                      <a:endParaRPr lang="en-US" sz="3600" dirty="0"/>
                    </a:p>
                  </a:txBody>
                  <a:tcPr/>
                </a:tc>
                <a:tc>
                  <a:txBody>
                    <a:bodyPr/>
                    <a:lstStyle/>
                    <a:p>
                      <a:r>
                        <a:rPr lang="en-US" dirty="0" smtClean="0"/>
                        <a:t>Which of the following is an example of a bird that can </a:t>
                      </a:r>
                      <a:r>
                        <a:rPr lang="en-US" u="sng" dirty="0" smtClean="0"/>
                        <a:t>NOT</a:t>
                      </a:r>
                      <a:r>
                        <a:rPr lang="en-US" baseline="0" dirty="0" smtClean="0"/>
                        <a:t> fly?</a:t>
                      </a:r>
                    </a:p>
                    <a:p>
                      <a:pPr marL="342900" indent="-342900">
                        <a:buAutoNum type="alphaLcPeriod"/>
                      </a:pPr>
                      <a:r>
                        <a:rPr lang="en-US" dirty="0" smtClean="0"/>
                        <a:t>Ostrich</a:t>
                      </a:r>
                    </a:p>
                    <a:p>
                      <a:pPr marL="342900" indent="-342900">
                        <a:buAutoNum type="alphaLcPeriod"/>
                      </a:pPr>
                      <a:r>
                        <a:rPr lang="en-US" dirty="0" smtClean="0"/>
                        <a:t>Falcon</a:t>
                      </a:r>
                    </a:p>
                    <a:p>
                      <a:pPr marL="342900" indent="-342900">
                        <a:buAutoNum type="alphaLcPeriod"/>
                      </a:pPr>
                      <a:r>
                        <a:rPr lang="en-US" dirty="0" smtClean="0"/>
                        <a:t>Cormorant</a:t>
                      </a:r>
                    </a:p>
                    <a:p>
                      <a:pPr marL="342900" indent="-342900">
                        <a:buAutoNum type="alphaLcPeriod"/>
                      </a:pPr>
                      <a:r>
                        <a:rPr lang="en-US" dirty="0" smtClean="0"/>
                        <a:t>Robin</a:t>
                      </a:r>
                    </a:p>
                    <a:p>
                      <a:endParaRPr lang="en-US" dirty="0"/>
                    </a:p>
                  </a:txBody>
                  <a:tcPr/>
                </a:tc>
              </a:tr>
            </a:tbl>
          </a:graphicData>
        </a:graphic>
      </p:graphicFrame>
    </p:spTree>
    <p:extLst>
      <p:ext uri="{BB962C8B-B14F-4D97-AF65-F5344CB8AC3E}">
        <p14:creationId xmlns:p14="http://schemas.microsoft.com/office/powerpoint/2010/main" val="2981284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r>
              <a:rPr lang="en-US" sz="4000" dirty="0" smtClean="0"/>
              <a:t>Writing Quality Multiple Choice Questions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640124460"/>
              </p:ext>
            </p:extLst>
          </p:nvPr>
        </p:nvGraphicFramePr>
        <p:xfrm>
          <a:off x="304800" y="1752600"/>
          <a:ext cx="8534400" cy="4764202"/>
        </p:xfrm>
        <a:graphic>
          <a:graphicData uri="http://schemas.openxmlformats.org/drawingml/2006/table">
            <a:tbl>
              <a:tblPr firstRow="1" bandRow="1">
                <a:tableStyleId>{5C22544A-7EE6-4342-B048-85BDC9FD1C3A}</a:tableStyleId>
              </a:tblPr>
              <a:tblGrid>
                <a:gridCol w="4267200"/>
                <a:gridCol w="4267200"/>
              </a:tblGrid>
              <a:tr h="427284">
                <a:tc gridSpan="2">
                  <a:txBody>
                    <a:bodyPr/>
                    <a:lstStyle/>
                    <a:p>
                      <a:pPr algn="ctr"/>
                      <a:r>
                        <a:rPr lang="en-US" sz="3200" b="0" dirty="0" smtClean="0"/>
                        <a:t>#5 Remove repetitive words within each option; instead, reword the stem</a:t>
                      </a:r>
                      <a:endParaRPr lang="en-US" sz="3200" b="0" dirty="0"/>
                    </a:p>
                  </a:txBody>
                  <a:tcPr/>
                </a:tc>
                <a:tc hMerge="1">
                  <a:txBody>
                    <a:bodyPr/>
                    <a:lstStyle/>
                    <a:p>
                      <a:endParaRPr lang="en-US" dirty="0"/>
                    </a:p>
                  </a:txBody>
                  <a:tcPr/>
                </a:tc>
              </a:tr>
              <a:tr h="1685722">
                <a:tc>
                  <a:txBody>
                    <a:bodyPr/>
                    <a:lstStyle/>
                    <a:p>
                      <a:endParaRPr lang="en-US" dirty="0" smtClean="0"/>
                    </a:p>
                    <a:p>
                      <a:endParaRPr lang="en-US" dirty="0" smtClean="0"/>
                    </a:p>
                    <a:p>
                      <a:pPr algn="ctr"/>
                      <a:r>
                        <a:rPr lang="en-US" sz="3600" dirty="0" smtClean="0"/>
                        <a:t>Not</a:t>
                      </a:r>
                      <a:r>
                        <a:rPr lang="en-US" sz="3600" baseline="0" dirty="0" smtClean="0"/>
                        <a:t> this…</a:t>
                      </a:r>
                      <a:endParaRPr lang="en-US" sz="3600" dirty="0"/>
                    </a:p>
                  </a:txBody>
                  <a:tcPr/>
                </a:tc>
                <a:tc>
                  <a:txBody>
                    <a:bodyPr/>
                    <a:lstStyle/>
                    <a:p>
                      <a:r>
                        <a:rPr lang="en-US" dirty="0" smtClean="0"/>
                        <a:t>Between 1950 and 1965</a:t>
                      </a:r>
                    </a:p>
                    <a:p>
                      <a:pPr marL="342900" indent="-342900">
                        <a:buAutoNum type="alphaLcPeriod"/>
                      </a:pPr>
                      <a:r>
                        <a:rPr lang="en-US" dirty="0" smtClean="0"/>
                        <a:t>Interest rates</a:t>
                      </a:r>
                      <a:r>
                        <a:rPr lang="en-US" baseline="0" dirty="0" smtClean="0"/>
                        <a:t> increased.</a:t>
                      </a:r>
                    </a:p>
                    <a:p>
                      <a:pPr marL="342900" indent="-342900">
                        <a:buAutoNum type="alphaLcPeriod"/>
                      </a:pPr>
                      <a:r>
                        <a:rPr lang="en-US" baseline="0" dirty="0" smtClean="0"/>
                        <a:t>Interest rates decreased.</a:t>
                      </a:r>
                    </a:p>
                    <a:p>
                      <a:pPr marL="342900" indent="-342900">
                        <a:buAutoNum type="alphaLcPeriod"/>
                      </a:pPr>
                      <a:r>
                        <a:rPr lang="en-US" baseline="0" dirty="0" smtClean="0"/>
                        <a:t>Interest rates fluctuated greatly.</a:t>
                      </a:r>
                    </a:p>
                    <a:p>
                      <a:pPr marL="342900" indent="-342900">
                        <a:buAutoNum type="alphaLcPeriod"/>
                      </a:pPr>
                      <a:r>
                        <a:rPr lang="en-US" baseline="0" dirty="0" smtClean="0"/>
                        <a:t>Interest rates didn’t change.</a:t>
                      </a:r>
                      <a:endParaRPr lang="en-US" dirty="0"/>
                    </a:p>
                  </a:txBody>
                  <a:tcPr/>
                </a:tc>
              </a:tr>
              <a:tr h="2001795">
                <a:tc>
                  <a:txBody>
                    <a:bodyPr/>
                    <a:lstStyle/>
                    <a:p>
                      <a:pPr algn="ctr"/>
                      <a:endParaRPr lang="en-US" sz="3600" dirty="0" smtClean="0"/>
                    </a:p>
                    <a:p>
                      <a:pPr algn="ctr"/>
                      <a:r>
                        <a:rPr lang="en-US" sz="3600" dirty="0" smtClean="0"/>
                        <a:t>But rather this…</a:t>
                      </a:r>
                      <a:endParaRPr lang="en-US" sz="3600" dirty="0"/>
                    </a:p>
                  </a:txBody>
                  <a:tcPr/>
                </a:tc>
                <a:tc>
                  <a:txBody>
                    <a:bodyPr/>
                    <a:lstStyle/>
                    <a:p>
                      <a:r>
                        <a:rPr lang="en-US" dirty="0" smtClean="0"/>
                        <a:t>What was the trend of interest rates</a:t>
                      </a:r>
                      <a:r>
                        <a:rPr lang="en-US" baseline="0" dirty="0" smtClean="0"/>
                        <a:t> between 1950 and 1965?</a:t>
                      </a:r>
                    </a:p>
                    <a:p>
                      <a:pPr marL="342900" indent="-342900">
                        <a:buAutoNum type="alphaLcPeriod"/>
                      </a:pPr>
                      <a:r>
                        <a:rPr lang="en-US" baseline="0" dirty="0" smtClean="0"/>
                        <a:t>Increased only</a:t>
                      </a:r>
                    </a:p>
                    <a:p>
                      <a:pPr marL="342900" indent="-342900">
                        <a:buAutoNum type="alphaLcPeriod"/>
                      </a:pPr>
                      <a:r>
                        <a:rPr lang="en-US" baseline="0" dirty="0" smtClean="0"/>
                        <a:t>Decreased only</a:t>
                      </a:r>
                    </a:p>
                    <a:p>
                      <a:pPr marL="342900" indent="-342900">
                        <a:buAutoNum type="alphaLcPeriod"/>
                      </a:pPr>
                      <a:r>
                        <a:rPr lang="en-US" baseline="0" dirty="0" smtClean="0"/>
                        <a:t>Increased, then decreased</a:t>
                      </a:r>
                    </a:p>
                    <a:p>
                      <a:pPr marL="342900" indent="-342900">
                        <a:buAutoNum type="alphaLcPeriod"/>
                      </a:pPr>
                      <a:r>
                        <a:rPr lang="en-US" baseline="0" dirty="0" smtClean="0"/>
                        <a:t>Remain unchanged</a:t>
                      </a:r>
                      <a:endParaRPr lang="en-US" dirty="0" smtClean="0"/>
                    </a:p>
                    <a:p>
                      <a:endParaRPr lang="en-US" dirty="0"/>
                    </a:p>
                  </a:txBody>
                  <a:tcPr/>
                </a:tc>
              </a:tr>
            </a:tbl>
          </a:graphicData>
        </a:graphic>
      </p:graphicFrame>
    </p:spTree>
    <p:extLst>
      <p:ext uri="{BB962C8B-B14F-4D97-AF65-F5344CB8AC3E}">
        <p14:creationId xmlns:p14="http://schemas.microsoft.com/office/powerpoint/2010/main" val="2512071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r>
              <a:rPr lang="en-US" sz="4000" dirty="0" smtClean="0"/>
              <a:t>Writing Quality Selected Response Questions</a:t>
            </a:r>
            <a:endParaRPr lang="en-US" sz="4000" dirty="0"/>
          </a:p>
        </p:txBody>
      </p:sp>
      <p:graphicFrame>
        <p:nvGraphicFramePr>
          <p:cNvPr id="5" name="Diagram 4"/>
          <p:cNvGraphicFramePr/>
          <p:nvPr>
            <p:extLst>
              <p:ext uri="{D42A27DB-BD31-4B8C-83A1-F6EECF244321}">
                <p14:modId xmlns:p14="http://schemas.microsoft.com/office/powerpoint/2010/main" val="332538270"/>
              </p:ext>
            </p:extLst>
          </p:nvPr>
        </p:nvGraphicFramePr>
        <p:xfrm>
          <a:off x="457200" y="1828800"/>
          <a:ext cx="838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6340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r>
              <a:rPr lang="en-US" sz="4000" dirty="0" smtClean="0"/>
              <a:t>Writing Quality Selected Response Questions</a:t>
            </a:r>
            <a:endParaRPr lang="en-US" sz="4000" dirty="0"/>
          </a:p>
        </p:txBody>
      </p:sp>
      <p:graphicFrame>
        <p:nvGraphicFramePr>
          <p:cNvPr id="5" name="Diagram 4"/>
          <p:cNvGraphicFramePr/>
          <p:nvPr>
            <p:extLst>
              <p:ext uri="{D42A27DB-BD31-4B8C-83A1-F6EECF244321}">
                <p14:modId xmlns:p14="http://schemas.microsoft.com/office/powerpoint/2010/main" val="1943021496"/>
              </p:ext>
            </p:extLst>
          </p:nvPr>
        </p:nvGraphicFramePr>
        <p:xfrm>
          <a:off x="457200" y="1828800"/>
          <a:ext cx="838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219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pPr algn="ctr"/>
            <a:r>
              <a:rPr lang="en-US" sz="4000" dirty="0" smtClean="0"/>
              <a:t>Writing Quality constructed response Questions</a:t>
            </a:r>
            <a:endParaRPr lang="en-US" sz="4000" dirty="0"/>
          </a:p>
        </p:txBody>
      </p:sp>
      <p:graphicFrame>
        <p:nvGraphicFramePr>
          <p:cNvPr id="7" name="Diagram 6"/>
          <p:cNvGraphicFramePr/>
          <p:nvPr>
            <p:extLst>
              <p:ext uri="{D42A27DB-BD31-4B8C-83A1-F6EECF244321}">
                <p14:modId xmlns:p14="http://schemas.microsoft.com/office/powerpoint/2010/main" val="1869160296"/>
              </p:ext>
            </p:extLst>
          </p:nvPr>
        </p:nvGraphicFramePr>
        <p:xfrm>
          <a:off x="304800" y="18288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64690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365760" lvl="1" indent="0">
              <a:buNone/>
            </a:pPr>
            <a:endParaRPr lang="en-US" dirty="0"/>
          </a:p>
        </p:txBody>
      </p:sp>
      <p:sp>
        <p:nvSpPr>
          <p:cNvPr id="3" name="Title 2"/>
          <p:cNvSpPr>
            <a:spLocks noGrp="1"/>
          </p:cNvSpPr>
          <p:nvPr>
            <p:ph type="title"/>
          </p:nvPr>
        </p:nvSpPr>
        <p:spPr/>
        <p:txBody>
          <a:bodyPr/>
          <a:lstStyle/>
          <a:p>
            <a:pPr algn="ctr"/>
            <a:r>
              <a:rPr lang="en-US" sz="4000" dirty="0" smtClean="0"/>
              <a:t>Writing Quality constructed response Questions</a:t>
            </a:r>
            <a:endParaRPr lang="en-US" sz="4000" dirty="0"/>
          </a:p>
        </p:txBody>
      </p:sp>
      <p:graphicFrame>
        <p:nvGraphicFramePr>
          <p:cNvPr id="7" name="Diagram 6"/>
          <p:cNvGraphicFramePr/>
          <p:nvPr>
            <p:extLst>
              <p:ext uri="{D42A27DB-BD31-4B8C-83A1-F6EECF244321}">
                <p14:modId xmlns:p14="http://schemas.microsoft.com/office/powerpoint/2010/main" val="260231825"/>
              </p:ext>
            </p:extLst>
          </p:nvPr>
        </p:nvGraphicFramePr>
        <p:xfrm>
          <a:off x="304800" y="16764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569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7010400" y="228600"/>
            <a:ext cx="1981200" cy="4267200"/>
          </a:xfrm>
        </p:spPr>
        <p:txBody>
          <a:bodyPr>
            <a:normAutofit/>
          </a:bodyPr>
          <a:lstStyle/>
          <a:p>
            <a:pPr algn="ctr"/>
            <a:r>
              <a:rPr lang="en-US" sz="2200" dirty="0" smtClean="0"/>
              <a:t>Designing Quality Common Assessments </a:t>
            </a:r>
          </a:p>
          <a:p>
            <a:pPr algn="ctr"/>
            <a:endParaRPr lang="en-US" sz="3200" dirty="0"/>
          </a:p>
          <a:p>
            <a:pPr algn="ctr"/>
            <a:r>
              <a:rPr lang="en-US" sz="3200" dirty="0" smtClean="0"/>
              <a:t>A </a:t>
            </a:r>
            <a:r>
              <a:rPr lang="en-US" sz="3200" dirty="0" smtClean="0"/>
              <a:t>Five </a:t>
            </a:r>
            <a:r>
              <a:rPr lang="en-US" sz="3200" dirty="0" smtClean="0"/>
              <a:t>Step Process</a:t>
            </a:r>
            <a:endParaRPr lang="en-US" sz="3200" dirty="0"/>
          </a:p>
        </p:txBody>
      </p:sp>
      <p:graphicFrame>
        <p:nvGraphicFramePr>
          <p:cNvPr id="8" name="Diagram 7"/>
          <p:cNvGraphicFramePr/>
          <p:nvPr>
            <p:extLst>
              <p:ext uri="{D42A27DB-BD31-4B8C-83A1-F6EECF244321}">
                <p14:modId xmlns:p14="http://schemas.microsoft.com/office/powerpoint/2010/main" val="1903305968"/>
              </p:ext>
            </p:extLst>
          </p:nvPr>
        </p:nvGraphicFramePr>
        <p:xfrm>
          <a:off x="304800" y="457200"/>
          <a:ext cx="6400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902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186453" y="2111310"/>
            <a:ext cx="1675660" cy="1673352"/>
          </a:xfrm>
        </p:spPr>
        <p:txBody>
          <a:bodyPr/>
          <a:lstStyle/>
          <a:p>
            <a:pPr algn="ctr"/>
            <a:r>
              <a:rPr lang="en-US" sz="3200" dirty="0" err="1" smtClean="0"/>
              <a:t>appr</a:t>
            </a:r>
            <a:r>
              <a:rPr lang="en-US" sz="3200" dirty="0" smtClean="0"/>
              <a:t> points</a:t>
            </a:r>
            <a:endParaRPr lang="en-US" sz="3200" dirty="0"/>
          </a:p>
        </p:txBody>
      </p:sp>
      <p:grpSp>
        <p:nvGrpSpPr>
          <p:cNvPr id="12" name="Group 11"/>
          <p:cNvGrpSpPr/>
          <p:nvPr/>
        </p:nvGrpSpPr>
        <p:grpSpPr>
          <a:xfrm>
            <a:off x="609600" y="609600"/>
            <a:ext cx="5867400" cy="5791200"/>
            <a:chOff x="2580773" y="1981200"/>
            <a:chExt cx="4572000" cy="4572000"/>
          </a:xfrm>
        </p:grpSpPr>
        <p:sp>
          <p:nvSpPr>
            <p:cNvPr id="13" name="Pie 12"/>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Pie 1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Pie 1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p:nvSpPr>
        <p:spPr>
          <a:xfrm>
            <a:off x="1219200" y="2947987"/>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20" name="TextBox 19"/>
          <p:cNvSpPr txBox="1"/>
          <p:nvPr/>
        </p:nvSpPr>
        <p:spPr>
          <a:xfrm>
            <a:off x="3733800" y="1624547"/>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21" name="TextBox 20"/>
          <p:cNvSpPr txBox="1"/>
          <p:nvPr/>
        </p:nvSpPr>
        <p:spPr>
          <a:xfrm>
            <a:off x="4267200" y="3628756"/>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2000" b="1" dirty="0" smtClean="0">
                <a:solidFill>
                  <a:schemeClr val="bg1"/>
                </a:solidFill>
                <a:latin typeface="Arial" pitchFamily="34" charset="0"/>
                <a:cs typeface="Arial" pitchFamily="34" charset="0"/>
              </a:rPr>
              <a:t>Student</a:t>
            </a:r>
            <a:br>
              <a:rPr lang="en-US" sz="20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10" name="Oval 9"/>
          <p:cNvSpPr/>
          <p:nvPr/>
        </p:nvSpPr>
        <p:spPr>
          <a:xfrm>
            <a:off x="3124200" y="1257566"/>
            <a:ext cx="3352800" cy="2057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9915523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6383" y="1828800"/>
            <a:ext cx="1752600" cy="1828800"/>
          </a:xfrm>
        </p:spPr>
        <p:txBody>
          <a:bodyPr/>
          <a:lstStyle/>
          <a:p>
            <a:pPr algn="ctr"/>
            <a:r>
              <a:rPr lang="en-US" sz="1800" dirty="0" smtClean="0"/>
              <a:t>Review the </a:t>
            </a:r>
            <a:r>
              <a:rPr lang="en-US" sz="1800" dirty="0" smtClean="0"/>
              <a:t>assessment</a:t>
            </a:r>
            <a:endParaRPr lang="en-US" sz="1800" dirty="0"/>
          </a:p>
        </p:txBody>
      </p:sp>
      <p:graphicFrame>
        <p:nvGraphicFramePr>
          <p:cNvPr id="3" name="Diagram 2"/>
          <p:cNvGraphicFramePr/>
          <p:nvPr>
            <p:extLst>
              <p:ext uri="{D42A27DB-BD31-4B8C-83A1-F6EECF244321}">
                <p14:modId xmlns:p14="http://schemas.microsoft.com/office/powerpoint/2010/main" val="3823618002"/>
              </p:ext>
            </p:extLst>
          </p:nvPr>
        </p:nvGraphicFramePr>
        <p:xfrm>
          <a:off x="304800" y="381000"/>
          <a:ext cx="6324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txBox="1">
            <a:spLocks/>
          </p:cNvSpPr>
          <p:nvPr/>
        </p:nvSpPr>
        <p:spPr>
          <a:xfrm>
            <a:off x="7086600" y="4876800"/>
            <a:ext cx="1752600" cy="14478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1800" dirty="0" smtClean="0"/>
              <a:t>Take the assessment </a:t>
            </a:r>
            <a:endParaRPr lang="en-US" sz="1800" dirty="0"/>
          </a:p>
        </p:txBody>
      </p:sp>
      <p:pic>
        <p:nvPicPr>
          <p:cNvPr id="1026" name="Picture 2" descr="https://encrypted-tbn3.google.com/images?q=tbn:ANd9GcT_xbebdJHWi1JvFHh0jIju9HwjxGULQu1A46C7-nSBtHZMOyU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6637" y="3867170"/>
            <a:ext cx="1175971" cy="125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726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What does </a:t>
            </a:r>
            <a:r>
              <a:rPr lang="en-US" sz="2400" dirty="0" smtClean="0"/>
              <a:t>success</a:t>
            </a:r>
            <a:r>
              <a:rPr lang="en-US" sz="2400" dirty="0" smtClean="0"/>
              <a:t> </a:t>
            </a:r>
            <a:r>
              <a:rPr lang="en-US" sz="2400" dirty="0" smtClean="0"/>
              <a:t>look like?</a:t>
            </a:r>
            <a:endParaRPr lang="en-US" sz="2400" dirty="0"/>
          </a:p>
        </p:txBody>
      </p:sp>
      <p:graphicFrame>
        <p:nvGraphicFramePr>
          <p:cNvPr id="7" name="Diagram 6"/>
          <p:cNvGraphicFramePr/>
          <p:nvPr>
            <p:extLst>
              <p:ext uri="{D42A27DB-BD31-4B8C-83A1-F6EECF244321}">
                <p14:modId xmlns:p14="http://schemas.microsoft.com/office/powerpoint/2010/main" val="3981065247"/>
              </p:ext>
            </p:extLst>
          </p:nvPr>
        </p:nvGraphicFramePr>
        <p:xfrm>
          <a:off x="457200" y="2133600"/>
          <a:ext cx="6096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690307304"/>
              </p:ext>
            </p:extLst>
          </p:nvPr>
        </p:nvGraphicFramePr>
        <p:xfrm>
          <a:off x="381000" y="381000"/>
          <a:ext cx="6248400" cy="15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845870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pPr algn="ctr"/>
            <a:r>
              <a:rPr lang="en-US" sz="3200" dirty="0" smtClean="0"/>
              <a:t>Where do you go from here?</a:t>
            </a:r>
            <a:endParaRPr lang="en-US" sz="3200" dirty="0"/>
          </a:p>
        </p:txBody>
      </p:sp>
      <p:sp>
        <p:nvSpPr>
          <p:cNvPr id="6" name="AutoShape 2" descr="data:image/jpeg;base64,/9j/4AAQSkZJRgABAQAAAQABAAD/2wCEAAkGBhQQEBUUEhQVFRUWFRQYFhYTFRYUFBQYFRQVGBUYFxMXHCgeGBojGRgVHy8gIycpLCwsGR4xNTAqNSYrLCkBCQoKBQUFDQUFDSkYEhgpKSkpKSkpKSkpKSkpKSkpKSkpKSkpKSkpKSkpKSkpKSkpKSkpKSkpKSkpKSkpKSkpKf/AABEIALoBDgMBIgACEQEDEQH/xAAcAAEBAAIDAQEAAAAAAAAAAAAABQQGAgMHAQj/xABQEAABAwIDAgYMBw0IAwEAAAABAAIDBBEFEiEGMQcTQVFxkRQWIjJUYYGTobHB0UJSYnKSssIIFSM0RFNzdIKis9LTJDM1Q2SElKQlY6Mm/8QAFAEBAAAAAAAAAAAAAAAAAAAAAP/EABQRAQAAAAAAAAAAAAAAAAAAAAD/2gAMAwEAAhEDEQA/APcURcQ8EkAi43i+o6UHJERARF8LxzoPqLjnHOOtfboPqL5mHOuPHN+MOsIOaLiZRzjrX3OOcIPqLiJQdxHWvuZB9RcHTtG9wHSQuvs+P84z6Tfeg70XSK2P47PpD3p2bH8dn0h70Hci4MlDtxB6CCuaAiIgIiICIiAi+FwC6zVMHwm/SCDtRcWyA7iD0FckBEXVTVLZGhzHBzTexGoNiQfSCg7UREBaZh+zvGV9fJ2TUsvLE3LHI1jfxaFw3Nvpew13Lc1LwpgE9Xblljv09jwj1AIOkbJx/ClqndNXUD0NeAnanF+cqv8AmVX9RWkQRDsbTHvxK/8AS1FRIOp0hC5N2Noh+SQeWJhPWQrKII/abReCU/mWe5cTsVReCwjoYB6laRBGGxlF4JT+aZfrsvvafReCU/mY/crCII/adReCU/mY/cvnabReCU/mme5WUQRzsdReCU/mYx6guPaZReCQeab7laRBIbshRD8kp/Mxn2Ln2rUngtP5iP8AlVREEvtWo/BafzEf8qdqtH4LT+Yi/lVREEd+x1EfySn8kTGnrAXX2lUfJCB818jfquCuIgiDY2mG5so+bU1I9Ui+9qEHPP8A8uq/qq0iCL2pxcj6odFZVf1EOyjOSarH+7n9r1aRBE7VG8s9Yf8AdTD1EIdjaY9+JZP0tRPJ6HSEK2uitrWQsL5XtYxu9ziAB5SgmN2Moh+SwHpja71hdg2So/BKbzEf8q1yo4Z8NY/LxrnfKaw5fTY+hbTguPQVkfGU8jZG8tt4PMWnUFBju2Ooj+SU/khYPUF19pVH8GEM/RufH9RwVy6IInajCO8fUs+ZVVA9BeQsLg+wzi6OJ/GyvzsvlkfmY3M9zrtFtDqtnKjbFj/x1L+gj+qEFpERAUPC8zcQrGk3Dm0sjRzZmSRn0xXVxRaT/Eqj9WpP4tWgtIi66g2Y7oPi5OdBpuxnCfHiVVNTNhfG+IOJcXNcwhrg3xEG5GlvKtvrqrionyEXDGOdYcuVpNvQvyzsVjj8LxDshoJjzFj/AJTHOFwTz7vKAv08Z2VVKXRnMyWJ2UjlDmke1BB2C4Q48XbJxcUkRiy5s5YWnNe2VzTc7jvAW2rxb7n+bLNWRHf3LvouI+0vaUBFr9ft7QwT8RLUxtlFrtJJy3+M4CwPiJV2GZr2hzSHNIuC0ggjnBG9BzRFxkkDQS4gAC5JNgAOUnkQckQFYGGY9T1JcIJo5Cw2eGOBLSDbUciDtxOuEEMkrgSI2OeQN5DRdRdiNtY8UifJG0syPylpN+S4N7dPUrtdSiWJ8Z3PY5p/aBHtXj3AbUmCsq6V2h3geON1j6HHqQe0KTtVjgoaOaosHcWy4aTYOcSA0X6SF34vj9PSNzVE0cQ5M7g0n5rd7j4gCvP+HXGAMMjaw3E8jSCOVobm+01B3w8LhdhJrnU2UiURZM92uNr5g617eRbpszjXZtJFUZcvGNvlve2pB18i8v2ownsfZWBltbxPPS/M71ELaNj9paehwWlkqZBG0scBe5c453bmjUoN8RS8A2np69hfTSiQDeBcOb0tOoWRi+LxUkLppnZWNtc2J3mw0CDMXAztDg0uGY7hcXPkWp7QbUSz0HHYSWzvzNHcgOLRre7DrfdpblXiWMbT4m3FYpZYy2oHF5WGO19AAMttboP04tT4QdiHYpFGwTGMNdcj4LgeXTlHtUfYDajE6msfHW0/FxCIuB4ss7oOaAMx36E6L0RBpNFwQYbFFldFnNtXvc4O8Z0IAWkcDwyYvVR05Jpw1+/dYPGQ9PvK2Hhf27NPH2HTm88os/LvY13J0n1dKpcGmx/3ronSSj8NI3PJfe0AEhvrJ8fQg0jg5Bl2kq33Ngah1gTY3dbUbjvW57TcJ7qPFIqJtOJRJxYz8bkc0yG3e5CDbTlC1HgJj4yurJvFa/je+/2SuvF/w+10Y3hj4v3GAn1IPbZnWaTzAnqCl7Htth9KP9PD6Y2lZuJy5YJXc0bz1NJWPs1HloqYc0EI6o2oKSIiAomGuviFWeaOkZ5QJn/bCtqJgv45XfpIB1U0Z9qC2sfEHWhkPyH/AFSshT9oZ8lJUO+LDKepjkHiHBds2zEabEIH2uSwscfguu+x6NLFVuCja19DUOwysu2zyIy74Lr970O9fSu/7ndl2Vjvlxj65WwcKfB12cwVFOLVMY5NDIBuHzhydXMg1LYRnYe0tRBuDzM0dHft9QW9cLO1rsPoCYzaWU5GEb26d04eO1h5V4rgW1EpxqmkqL8a2SNjydCbWab+Oy9M4fcKfJSQzMBIhkOe3IHhtj1tt5Qgh7IcCbKuk7JqpZBLMwlgFrNuQWudfUk66cxXLg3xSooa2bCp3nuhIIiT3j8pylp5iPYvQeD7bCCto4sj2h7I2tfGSA5pa0C9uUG1151iFU2q2riMBDgx8Yc5uoPFtGc3HQepBX4GMeldUVdNUSOc8HMM7iSMri11r9I6lrH3QWMSOrY4GSPDGxtzMDjkLiS4Es3EgEalVdoWnCto45xpFOQTzWf3Mnpuepa5tzSmuxWtczuhE0uuNRljAFx6EHr0G0RjwFtST3TaUa87w3ID9Jah9z/gncVFW4d093FtPiHdO9OVQMS2j/8AzEMIPdOmMZF9crSX7uktXq/BphHYuF07CLFzM7umTuvVZBtC8RrB97tqWu3MmcD4rTCx6nE9S9uXlfDlgpyQVjB3UTsriOYm7T1360Gm/dA1XHYhHGP8qIA9LzmPsXzbmu7IosIjBv8AgrdTgwehq68Gb9+62rmcNRTPePnMaA1Q9lpXVNdRwO1EcrWgcwzglB7nwlYbfBZWD/LZGR+wWj1Lx7g5wV2NVMcUznGCnaSW30Db96Oa5PrXve2tM6XDqtjGlznU8wa1ouXOyHKAOU3svOPufdnailFU6oglhz8VkMrCwutnzWDtfioJOFw/eXaMQMJEEpDQCdMsoGW/Q63UvY9paenkpZG1ZaISO6LnZQObXnuvKeHOheyto6iNjnOtbuGlxux9xoB8oLv4ca9746JpzMik7t4sRZxy6OHOAd3jKCBs1jEeEYsG083G0krg0nW2V24kHlafUedW+GJ5gxWiqBus3XxskPsIUrhIw+hp6KkFHIxzg65LXBz3AgG7rbteTxq/ws0hqMHpKne5giJPLaSMX9IHWg9bY8EAjcRceVYmN4mKanlmdujY53TYaDymwUzYHFuysNp5L3PFhrulncn1X8q5bc4HLW0E1PC5rXyBoBeSG6OBNyATuCDzHgkwI4hWTYjU93lecl9xedb/ALI9i9R21q+Kw6qfzQyeluX2rD4OtlX4bQtglcxz8znOLL5e6tYa6ncqu0eCNraWWnc5zBI3KXNtmGoOl9ORB519z5S2o55PjygfRbf7SjbFf2jaiok3hjpz1XaPWF6ZsPsc3CaUwtkdIM7nlzmhp1AFrDoXmnAh+ExSsk+S796RqD2LGm3pphzxSfUcuOz7r0kB54Yv4bV24p/cS/o3/VKx9mvxKm/QQ/w2oKSIiAomC/jdd+lgP/ViHsVtQ8HP9trfnU5/+AHsQXEREHCKBre9aG35gB6lzREGDHgkDZTK2GMSE3LwxoeTzl1r3WTVUrZWOZI0OY4EOa4XBB3ghdqIPJMa4A2OkL6SodCCe8cC4DocDu6Qtn2C4MocLvJmMszhYyOFg0HeGjx863REGj8LOyjq2izRNzTQnOwDvnD4TR49AfItH4Htl6g1FYKyGSMug4s8Y0tNpd1r79Ad3MvcEQfn+k4Ga4VrI5ADTCS5eHtLQ0EknJfNcjxL36NgaAALAAADmA3LkiAsDHcHZWU0sElw2RhaSLXbfc4X5QbHyLPRBpGwXBdFhEk7mSulbKGtAe0BzQCSQXA2dfTcApGz3Aq2jxJtYKjOBJI7ijHawdmyAPza2uN45F6ciAiIgKTtLsxBiEJiqG3bvBGjmHnaVWRB5vhnAVRRSZpXSTAXsx5yt15y3XqIW3Y9swyqoXUYPFsLGsabZsgZbLoTraw5VaRBr+xGyIwul4hsrpe6LszwBYkAWAG4aK1V1jIWF8r2sYN7nuDGjpc42C7lPx7AIK6B0FSzjI3FpLbubq03BzNII15ig7sPxSKobngljlaCQXRPbI0EAEjM0kXsRp41M2w2kfQU4lZTTVRLw3JACXC7XHMbA9zpa9uULKwDZunoIjFSxCJhcXFrS43cQASS4kk2A6lTQRdlsYfX0TZpoHU5kzgxPJzNAc5ouSGnUAHcN6xdltgKXDZJH0weDLYOzvLwADfS+5Z21OHT1FK+Omm4iV2XLLr3NntLt2u4EL7s5h9RBDkqqnsqS/8AecU2HTKBbK0m+oJv40GZiTbwyDnjf9UrF2Ydehpj/p4P4TVm1g/Bv+a71FYGyh/sFL+rwfwmoKqIiAoeDfjtafl046oGn2q4omBi9TXH/wB8Y6qSD3oLaIiAiIgIiICIiAiIgIiICIiAiIgIiICIiAiIgIiICIiAiIg4yC4PQVJ2NN8OpP1eH0RtVd+4qPsb/h1L+rw/UCCyiIgKJs4byVh56s/u09O32K2oezXf1n64/wBMMJQXEREBERAREQEREBERAREQEREBERAREQEREBERAREQEREBERB8cdFH2MH/AI6l/V4vSwKwQouxTv7BAOVjOLPTETGfS1BbREQFE2c/vK39bd6KenHrVtQ9l9TVHnrJv3Qxv2UFxERAREQEREBERAREQEREBERAREQFxfIAuS1jbTEXQRXYbPeQ1h32c8hoPkvfyIMzGNr4KY5XPaXk2DQ5osTr3TicrNLnuiNFjM2ucc1oQ/Lo7ip43lp5iDlF/KtUo6rLlfE6NnFNe0mYHLZ5YXPLgQc12C5PfXNyN6YTxTRxUU4c4xiOMuygAAvcMrABmAc9xtrpYdIbthe08czgxwdHIdzJGlpcfkk6O/ZJVlaHhNLO+HURzAktlimBjc2Rhs4cYwEGx1BytNspBW2YGJRFaYEEOIbmc17yzTLmc3QneL7zYE6koKCIiAiIgIiICi7JaQPb8WprB5OypSPWrSh7K97UDmrKn0yZvaguIiICh7K7qn9cqfrhXFE2UHcTnnrKv0TOb7EFtERAREQEREBERAREQEREBEXy6D6ii7RVpi4suc9sPdB7mHKWu7niy59rtZ34J5y2+i1+q2lfdkQlLopZGN40FolYNXOaXMsDma0gOABF+exQb0tP20ZxlRAwusA2WQgeIBg/iHqV3Z3ETNTROcbuLGknTXTfpprv051ruPy5qyQjXJFE3yudI53oDOpBi7O7NsnneXm7IS0NFtDIWh5eRykBzAOY5jvtbdXYZG5mRzGvad4eA4HpB0Kj7GDuJ77+yH383Hb0WWxIMTD8LjgDhG0jM7Mbuc7UNa0WzE2Aa1osNNFlronrWMcxr3ta55IYCQC4jfYcvJ1jnXegLGmxGNj2sc4BzrWby6mwvbdcggX3lattJipppJ5buzxNika0E2fCQQ+PLu3tkN9+YtUTA8ellmbaN8oa8ySuaGNEk1i3K3jHtzNjGgtcXa3mKD01F00dW2Vge29jfeCCCCQQWnUEEEEHcQV3ICIiAomzYtJWN5qtx+nBA/7RVtQ8GNqyuH/sgd108Y+yguIiICi7Jf3Mh56qsP8A2pfcrSibFm9FG747ppPOzyPHocgtoiICIiAiIgIiICIiAiIgKOykd2Y52thldc3sWvjcxzAd1w+ON3QfGrCIIW1lTkibZzWOe7I1z+8b3LnFxG91g02aNXEgaXuPOGUb4pnlsWpLGsLwGzSyOa5znuGgjDYS4hlh34vlJsPZFiuwuIyGQsbncAC62thbS/JuHTYcwQefYRjoja1h7i1mjeGkgWDTfVjwPgO15sw1XY2vD55jvu+MdUMftJVjajZoOBe0EG1szQDcfFe0iz2+J3ksVqOGwOa6W+lpANAQNIYhoCTbrQb1s3JkmkYd0rWSs8Za1sUo8mWI/trY1qWFs41jW5ssjTmjfa+VwBGouMzSCWlvKCdQbEVZMUnylvEFsu7OXNdTj5ea4cWjflyhx3ab0EnG5HSCd7G538ZDFCL5R+AlY97s3IBIX3sCfwW46BXsIxIyteHgNfG/I4A3abta9rmkgGxa5p1GhuORa3PMIw2NmuX4R3kk3c53OXOJcfGSsCdj5J5Im53F7YXGKPuc4yvbd83+XGMoud50AvuIZW0xgrZbAB7Yg8SvzBkWUC5bxhIu9r2sIto0g3IUqmoxC2OV1RKxwazjonFsRe0AAvhMjdXDvu4Nna2sbLasH2SDcrqjK8ttkjaLQxW73JHuJHxnXPNl3LY7IJ88XExxsiBDM4Y613Oa14cMwcdc2ctJcb8pPOsykzcW3jLZ8rc1t2awzW8V7rtRAREQFDwrSvrBztpT1sePsq4oeGf4hWfo6T1TILiIiDi9twRzhR9i33w+nFrFsTYyPlRfg3fvNKtLU9m9oqaGnyvmjaeOqrAuF7GqmLTYa7rINsRRxtZTnvTI75lPO8dbYyF97aIuRlQeikqf6aCuijHaZvwYKp3+3kb9cBBtE7wSq82weuRBZRR/v8/wOq6oB65l87YX+CVX0Yj6pUFlFG7ZP9NV+Zv6nL72yjweq8w5BYRR+2Vv5iq/48h9QTtmZ+Zqv+LN/KgsIpHbPHyx1I6aSo9jE7aYeUTjppan+mgroo52spxvMo6aeoHrjXztupvjP8xP/Igsoo3bfS8shb8+OVn1mhfRtfR+ExeV4HrQV3DTVef1OXjKgNH+fp5mFbZ210fhVP55nvWpVmK0vHTnsiEB0rS0iVhBHEQgnQ7swI8iDJoGBljqsw1rrHmN1PpsTpfC4LeORo9ayJMYpbfjVOeiVvsKDDqDc39it7LE8fPf83T+uf3KZFX0zzpU05HjmjHoLlXwupgjme4TQlrooWgiVhJcx85dy8z2oNiRYv31h/Ox/Tb71xdjEA3zRDpkYPagzEWCMdp/z8PnWe9dzMRidukYeh7T7UGQi4CZp+EOsLmgKHhf4/WfNpfqPVxQ8J/Hqz/bD/5OPtKC4iIgL4G23L6iAiIgIiICIiAiIgIiICIiAiIgIiIOJjB5B1L5xLeYdQXNEHzIOYLiImjcB1Bc0Qdb6Zrt7WnpAKx34PAd8MR6Y2H2LMRBgfeGn/MQ+aZ7lyZglON0EQ6I2D2LNRBiHCYfzMfm2+5dT9naY76eA9MUZ9ioIglHZWjP5LT+Zj9y4dp9JyQMHzbt9RVhEEYbI0w3Ne35k0zfqvC5YdsxFBM+Vj5i5+TMHzyvb3AIGjnG+h5bquiAiIg//9k="/>
          <p:cNvSpPr>
            <a:spLocks noChangeAspect="1" noChangeArrowheads="1"/>
          </p:cNvSpPr>
          <p:nvPr/>
        </p:nvSpPr>
        <p:spPr bwMode="auto">
          <a:xfrm>
            <a:off x="63500" y="-846138"/>
            <a:ext cx="257175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QQEBUUEhQVFRUWFRQYFhYTFRYUFBQYFRQVGBUYFxMXHCgeGBojGRgVHy8gIycpLCwsGR4xNTAqNSYrLCkBCQoKBQUFDQUFDSkYEhgpKSkpKSkpKSkpKSkpKSkpKSkpKSkpKSkpKSkpKSkpKSkpKSkpKSkpKSkpKSkpKSkpKf/AABEIALoBDgMBIgACEQEDEQH/xAAcAAEBAAIDAQEAAAAAAAAAAAAABQQGAgMHAQj/xABQEAABAwIDAgYMBw0IAwEAAAABAAIDBBEFEiEGMQcTQVFxkRQWIjJUYYGTobHB0UJSYnKSssIIFSM0RFNzdIKis9LTJDM1Q2SElKQlY6Mm/8QAFAEBAAAAAAAAAAAAAAAAAAAAAP/EABQRAQAAAAAAAAAAAAAAAAAAAAD/2gAMAwEAAhEDEQA/APcURcQ8EkAi43i+o6UHJERARF8LxzoPqLjnHOOtfboPqL5mHOuPHN+MOsIOaLiZRzjrX3OOcIPqLiJQdxHWvuZB9RcHTtG9wHSQuvs+P84z6Tfeg70XSK2P47PpD3p2bH8dn0h70Hci4MlDtxB6CCuaAiIgIiICIiAi+FwC6zVMHwm/SCDtRcWyA7iD0FckBEXVTVLZGhzHBzTexGoNiQfSCg7UREBaZh+zvGV9fJ2TUsvLE3LHI1jfxaFw3Nvpew13Lc1LwpgE9Xblljv09jwj1AIOkbJx/ClqndNXUD0NeAnanF+cqv8AmVX9RWkQRDsbTHvxK/8AS1FRIOp0hC5N2Noh+SQeWJhPWQrKII/abReCU/mWe5cTsVReCwjoYB6laRBGGxlF4JT+aZfrsvvafReCU/mY/crCII/adReCU/mY/cvnabReCU/mme5WUQRzsdReCU/mYx6guPaZReCQeab7laRBIbshRD8kp/Mxn2Ln2rUngtP5iP8AlVREEvtWo/BafzEf8qdqtH4LT+Yi/lVREEd+x1EfySn8kTGnrAXX2lUfJCB818jfquCuIgiDY2mG5so+bU1I9Ui+9qEHPP8A8uq/qq0iCL2pxcj6odFZVf1EOyjOSarH+7n9r1aRBE7VG8s9Yf8AdTD1EIdjaY9+JZP0tRPJ6HSEK2uitrWQsL5XtYxu9ziAB5SgmN2Moh+SwHpja71hdg2So/BKbzEf8q1yo4Z8NY/LxrnfKaw5fTY+hbTguPQVkfGU8jZG8tt4PMWnUFBju2Ooj+SU/khYPUF19pVH8GEM/RufH9RwVy6IInajCO8fUs+ZVVA9BeQsLg+wzi6OJ/GyvzsvlkfmY3M9zrtFtDqtnKjbFj/x1L+gj+qEFpERAUPC8zcQrGk3Dm0sjRzZmSRn0xXVxRaT/Eqj9WpP4tWgtIi66g2Y7oPi5OdBpuxnCfHiVVNTNhfG+IOJcXNcwhrg3xEG5GlvKtvrqrionyEXDGOdYcuVpNvQvyzsVjj8LxDshoJjzFj/AJTHOFwTz7vKAv08Z2VVKXRnMyWJ2UjlDmke1BB2C4Q48XbJxcUkRiy5s5YWnNe2VzTc7jvAW2rxb7n+bLNWRHf3LvouI+0vaUBFr9ft7QwT8RLUxtlFrtJJy3+M4CwPiJV2GZr2hzSHNIuC0ggjnBG9BzRFxkkDQS4gAC5JNgAOUnkQckQFYGGY9T1JcIJo5Cw2eGOBLSDbUciDtxOuEEMkrgSI2OeQN5DRdRdiNtY8UifJG0syPylpN+S4N7dPUrtdSiWJ8Z3PY5p/aBHtXj3AbUmCsq6V2h3geON1j6HHqQe0KTtVjgoaOaosHcWy4aTYOcSA0X6SF34vj9PSNzVE0cQ5M7g0n5rd7j4gCvP+HXGAMMjaw3E8jSCOVobm+01B3w8LhdhJrnU2UiURZM92uNr5g617eRbpszjXZtJFUZcvGNvlve2pB18i8v2ownsfZWBltbxPPS/M71ELaNj9paehwWlkqZBG0scBe5c453bmjUoN8RS8A2np69hfTSiQDeBcOb0tOoWRi+LxUkLppnZWNtc2J3mw0CDMXAztDg0uGY7hcXPkWp7QbUSz0HHYSWzvzNHcgOLRre7DrfdpblXiWMbT4m3FYpZYy2oHF5WGO19AAMttboP04tT4QdiHYpFGwTGMNdcj4LgeXTlHtUfYDajE6msfHW0/FxCIuB4ss7oOaAMx36E6L0RBpNFwQYbFFldFnNtXvc4O8Z0IAWkcDwyYvVR05Jpw1+/dYPGQ9PvK2Hhf27NPH2HTm88os/LvY13J0n1dKpcGmx/3ronSSj8NI3PJfe0AEhvrJ8fQg0jg5Bl2kq33Ngah1gTY3dbUbjvW57TcJ7qPFIqJtOJRJxYz8bkc0yG3e5CDbTlC1HgJj4yurJvFa/je+/2SuvF/w+10Y3hj4v3GAn1IPbZnWaTzAnqCl7Htth9KP9PD6Y2lZuJy5YJXc0bz1NJWPs1HloqYc0EI6o2oKSIiAomGuviFWeaOkZ5QJn/bCtqJgv45XfpIB1U0Z9qC2sfEHWhkPyH/AFSshT9oZ8lJUO+LDKepjkHiHBds2zEabEIH2uSwscfguu+x6NLFVuCja19DUOwysu2zyIy74Lr970O9fSu/7ndl2Vjvlxj65WwcKfB12cwVFOLVMY5NDIBuHzhydXMg1LYRnYe0tRBuDzM0dHft9QW9cLO1rsPoCYzaWU5GEb26d04eO1h5V4rgW1EpxqmkqL8a2SNjydCbWab+Oy9M4fcKfJSQzMBIhkOe3IHhtj1tt5Qgh7IcCbKuk7JqpZBLMwlgFrNuQWudfUk66cxXLg3xSooa2bCp3nuhIIiT3j8pylp5iPYvQeD7bCCto4sj2h7I2tfGSA5pa0C9uUG1151iFU2q2riMBDgx8Yc5uoPFtGc3HQepBX4GMeldUVdNUSOc8HMM7iSMri11r9I6lrH3QWMSOrY4GSPDGxtzMDjkLiS4Es3EgEalVdoWnCto45xpFOQTzWf3Mnpuepa5tzSmuxWtczuhE0uuNRljAFx6EHr0G0RjwFtST3TaUa87w3ID9Jah9z/gncVFW4d093FtPiHdO9OVQMS2j/8AzEMIPdOmMZF9crSX7uktXq/BphHYuF07CLFzM7umTuvVZBtC8RrB97tqWu3MmcD4rTCx6nE9S9uXlfDlgpyQVjB3UTsriOYm7T1360Gm/dA1XHYhHGP8qIA9LzmPsXzbmu7IosIjBv8AgrdTgwehq68Gb9+62rmcNRTPePnMaA1Q9lpXVNdRwO1EcrWgcwzglB7nwlYbfBZWD/LZGR+wWj1Lx7g5wV2NVMcUznGCnaSW30Db96Oa5PrXve2tM6XDqtjGlznU8wa1ouXOyHKAOU3svOPufdnailFU6oglhz8VkMrCwutnzWDtfioJOFw/eXaMQMJEEpDQCdMsoGW/Q63UvY9paenkpZG1ZaISO6LnZQObXnuvKeHOheyto6iNjnOtbuGlxux9xoB8oLv4ca9746JpzMik7t4sRZxy6OHOAd3jKCBs1jEeEYsG083G0krg0nW2V24kHlafUedW+GJ5gxWiqBus3XxskPsIUrhIw+hp6KkFHIxzg65LXBz3AgG7rbteTxq/ws0hqMHpKne5giJPLaSMX9IHWg9bY8EAjcRceVYmN4mKanlmdujY53TYaDymwUzYHFuysNp5L3PFhrulncn1X8q5bc4HLW0E1PC5rXyBoBeSG6OBNyATuCDzHgkwI4hWTYjU93lecl9xedb/ALI9i9R21q+Kw6qfzQyeluX2rD4OtlX4bQtglcxz8znOLL5e6tYa6ncqu0eCNraWWnc5zBI3KXNtmGoOl9ORB519z5S2o55PjygfRbf7SjbFf2jaiok3hjpz1XaPWF6ZsPsc3CaUwtkdIM7nlzmhp1AFrDoXmnAh+ExSsk+S796RqD2LGm3pphzxSfUcuOz7r0kB54Yv4bV24p/cS/o3/VKx9mvxKm/QQ/w2oKSIiAomC/jdd+lgP/ViHsVtQ8HP9trfnU5/+AHsQXEREHCKBre9aG35gB6lzREGDHgkDZTK2GMSE3LwxoeTzl1r3WTVUrZWOZI0OY4EOa4XBB3ghdqIPJMa4A2OkL6SodCCe8cC4DocDu6Qtn2C4MocLvJmMszhYyOFg0HeGjx863REGj8LOyjq2izRNzTQnOwDvnD4TR49AfItH4Htl6g1FYKyGSMug4s8Y0tNpd1r79Ad3MvcEQfn+k4Ga4VrI5ADTCS5eHtLQ0EknJfNcjxL36NgaAALAAADmA3LkiAsDHcHZWU0sElw2RhaSLXbfc4X5QbHyLPRBpGwXBdFhEk7mSulbKGtAe0BzQCSQXA2dfTcApGz3Aq2jxJtYKjOBJI7ijHawdmyAPza2uN45F6ciAiIgKTtLsxBiEJiqG3bvBGjmHnaVWRB5vhnAVRRSZpXSTAXsx5yt15y3XqIW3Y9swyqoXUYPFsLGsabZsgZbLoTraw5VaRBr+xGyIwul4hsrpe6LszwBYkAWAG4aK1V1jIWF8r2sYN7nuDGjpc42C7lPx7AIK6B0FSzjI3FpLbubq03BzNII15ig7sPxSKobngljlaCQXRPbI0EAEjM0kXsRp41M2w2kfQU4lZTTVRLw3JACXC7XHMbA9zpa9uULKwDZunoIjFSxCJhcXFrS43cQASS4kk2A6lTQRdlsYfX0TZpoHU5kzgxPJzNAc5ouSGnUAHcN6xdltgKXDZJH0weDLYOzvLwADfS+5Z21OHT1FK+Omm4iV2XLLr3NntLt2u4EL7s5h9RBDkqqnsqS/8AecU2HTKBbK0m+oJv40GZiTbwyDnjf9UrF2Ydehpj/p4P4TVm1g/Bv+a71FYGyh/sFL+rwfwmoKqIiAoeDfjtafl046oGn2q4omBi9TXH/wB8Y6qSD3oLaIiAiIgIiICIiAiIgIiICIiAiIgIiICIiAiIgIiICIiAiIg4yC4PQVJ2NN8OpP1eH0RtVd+4qPsb/h1L+rw/UCCyiIgKJs4byVh56s/u09O32K2oezXf1n64/wBMMJQXEREBERAREQEREBERAREQEREBERAREQEREBERAREQEREBERB8cdFH2MH/AI6l/V4vSwKwQouxTv7BAOVjOLPTETGfS1BbREQFE2c/vK39bd6KenHrVtQ9l9TVHnrJv3Qxv2UFxERAREQEREBERAREQEREBERAREQFxfIAuS1jbTEXQRXYbPeQ1h32c8hoPkvfyIMzGNr4KY5XPaXk2DQ5osTr3TicrNLnuiNFjM2ucc1oQ/Lo7ip43lp5iDlF/KtUo6rLlfE6NnFNe0mYHLZ5YXPLgQc12C5PfXNyN6YTxTRxUU4c4xiOMuygAAvcMrABmAc9xtrpYdIbthe08czgxwdHIdzJGlpcfkk6O/ZJVlaHhNLO+HURzAktlimBjc2Rhs4cYwEGx1BytNspBW2YGJRFaYEEOIbmc17yzTLmc3QneL7zYE6koKCIiAiIgIiICi7JaQPb8WprB5OypSPWrSh7K97UDmrKn0yZvaguIiICh7K7qn9cqfrhXFE2UHcTnnrKv0TOb7EFtERAREQEREBERAREQEREBEXy6D6ii7RVpi4suc9sPdB7mHKWu7niy59rtZ34J5y2+i1+q2lfdkQlLopZGN40FolYNXOaXMsDma0gOABF+exQb0tP20ZxlRAwusA2WQgeIBg/iHqV3Z3ETNTROcbuLGknTXTfpprv051ruPy5qyQjXJFE3yudI53oDOpBi7O7NsnneXm7IS0NFtDIWh5eRykBzAOY5jvtbdXYZG5mRzGvad4eA4HpB0Kj7GDuJ77+yH383Hb0WWxIMTD8LjgDhG0jM7Mbuc7UNa0WzE2Aa1osNNFlronrWMcxr3ta55IYCQC4jfYcvJ1jnXegLGmxGNj2sc4BzrWby6mwvbdcggX3lattJipppJ5buzxNika0E2fCQQ+PLu3tkN9+YtUTA8ellmbaN8oa8ySuaGNEk1i3K3jHtzNjGgtcXa3mKD01F00dW2Vge29jfeCCCCQQWnUEEEEHcQV3ICIiAomzYtJWN5qtx+nBA/7RVtQ8GNqyuH/sgd108Y+yguIiICi7Jf3Mh56qsP8A2pfcrSibFm9FG747ppPOzyPHocgtoiICIiAiIgIiICIiAiIgKOykd2Y52thldc3sWvjcxzAd1w+ON3QfGrCIIW1lTkibZzWOe7I1z+8b3LnFxG91g02aNXEgaXuPOGUb4pnlsWpLGsLwGzSyOa5znuGgjDYS4hlh34vlJsPZFiuwuIyGQsbncAC62thbS/JuHTYcwQefYRjoja1h7i1mjeGkgWDTfVjwPgO15sw1XY2vD55jvu+MdUMftJVjajZoOBe0EG1szQDcfFe0iz2+J3ksVqOGwOa6W+lpANAQNIYhoCTbrQb1s3JkmkYd0rWSs8Za1sUo8mWI/trY1qWFs41jW5ssjTmjfa+VwBGouMzSCWlvKCdQbEVZMUnylvEFsu7OXNdTj5ea4cWjflyhx3ab0EnG5HSCd7G538ZDFCL5R+AlY97s3IBIX3sCfwW46BXsIxIyteHgNfG/I4A3abta9rmkgGxa5p1GhuORa3PMIw2NmuX4R3kk3c53OXOJcfGSsCdj5J5Im53F7YXGKPuc4yvbd83+XGMoud50AvuIZW0xgrZbAB7Yg8SvzBkWUC5bxhIu9r2sIto0g3IUqmoxC2OV1RKxwazjonFsRe0AAvhMjdXDvu4Nna2sbLasH2SDcrqjK8ttkjaLQxW73JHuJHxnXPNl3LY7IJ88XExxsiBDM4Y613Oa14cMwcdc2ctJcb8pPOsykzcW3jLZ8rc1t2awzW8V7rtRAREQFDwrSvrBztpT1sePsq4oeGf4hWfo6T1TILiIiDi9twRzhR9i33w+nFrFsTYyPlRfg3fvNKtLU9m9oqaGnyvmjaeOqrAuF7GqmLTYa7rINsRRxtZTnvTI75lPO8dbYyF97aIuRlQeikqf6aCuijHaZvwYKp3+3kb9cBBtE7wSq82weuRBZRR/v8/wOq6oB65l87YX+CVX0Yj6pUFlFG7ZP9NV+Zv6nL72yjweq8w5BYRR+2Vv5iq/48h9QTtmZ+Zqv+LN/KgsIpHbPHyx1I6aSo9jE7aYeUTjppan+mgroo52spxvMo6aeoHrjXztupvjP8xP/Igsoo3bfS8shb8+OVn1mhfRtfR+ExeV4HrQV3DTVef1OXjKgNH+fp5mFbZ210fhVP55nvWpVmK0vHTnsiEB0rS0iVhBHEQgnQ7swI8iDJoGBljqsw1rrHmN1PpsTpfC4LeORo9ayJMYpbfjVOeiVvsKDDqDc39it7LE8fPf83T+uf3KZFX0zzpU05HjmjHoLlXwupgjme4TQlrooWgiVhJcx85dy8z2oNiRYv31h/Ox/Tb71xdjEA3zRDpkYPagzEWCMdp/z8PnWe9dzMRidukYeh7T7UGQi4CZp+EOsLmgKHhf4/WfNpfqPVxQ8J/Hqz/bD/5OPtKC4iIgL4G23L6iAiIgIiICIiAiIgIiICIiAiIgIiIOJjB5B1L5xLeYdQXNEHzIOYLiImjcB1Bc0Qdb6Zrt7WnpAKx34PAd8MR6Y2H2LMRBgfeGn/MQ+aZ7lyZglON0EQ6I2D2LNRBiHCYfzMfm2+5dT9naY76eA9MUZ9ioIglHZWjP5LT+Zj9y4dp9JyQMHzbt9RVhEEYbI0w3Ne35k0zfqvC5YdsxFBM+Vj5i5+TMHzyvb3AIGjnG+h5bquiAiIg//9k="/>
          <p:cNvSpPr>
            <a:spLocks noChangeAspect="1" noChangeArrowheads="1"/>
          </p:cNvSpPr>
          <p:nvPr/>
        </p:nvSpPr>
        <p:spPr bwMode="auto">
          <a:xfrm>
            <a:off x="215900" y="-693738"/>
            <a:ext cx="257175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lost100pounds.files.wordpress.com/2011/08/now-wh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18" y="457200"/>
            <a:ext cx="635317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497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7010400" y="228600"/>
            <a:ext cx="1981200" cy="4267200"/>
          </a:xfrm>
        </p:spPr>
        <p:txBody>
          <a:bodyPr>
            <a:normAutofit/>
          </a:bodyPr>
          <a:lstStyle/>
          <a:p>
            <a:pPr algn="ctr"/>
            <a:r>
              <a:rPr lang="en-US" sz="2200" dirty="0" smtClean="0"/>
              <a:t>Designing Quality Common Assessments </a:t>
            </a:r>
          </a:p>
          <a:p>
            <a:pPr algn="ctr"/>
            <a:endParaRPr lang="en-US" sz="3200" dirty="0"/>
          </a:p>
          <a:p>
            <a:pPr algn="ctr"/>
            <a:r>
              <a:rPr lang="en-US" sz="3200" dirty="0" smtClean="0"/>
              <a:t>A </a:t>
            </a:r>
            <a:r>
              <a:rPr lang="en-US" sz="3200" dirty="0" smtClean="0"/>
              <a:t>Five </a:t>
            </a:r>
            <a:r>
              <a:rPr lang="en-US" sz="3200" dirty="0" smtClean="0"/>
              <a:t>Step Process</a:t>
            </a:r>
            <a:endParaRPr lang="en-US" sz="3200" dirty="0"/>
          </a:p>
        </p:txBody>
      </p:sp>
      <p:graphicFrame>
        <p:nvGraphicFramePr>
          <p:cNvPr id="8" name="Diagram 7"/>
          <p:cNvGraphicFramePr/>
          <p:nvPr>
            <p:extLst>
              <p:ext uri="{D42A27DB-BD31-4B8C-83A1-F6EECF244321}">
                <p14:modId xmlns:p14="http://schemas.microsoft.com/office/powerpoint/2010/main" val="397124370"/>
              </p:ext>
            </p:extLst>
          </p:nvPr>
        </p:nvGraphicFramePr>
        <p:xfrm>
          <a:off x="304800" y="457200"/>
          <a:ext cx="6400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3784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362200"/>
            <a:ext cx="1981200" cy="1828800"/>
          </a:xfrm>
        </p:spPr>
        <p:txBody>
          <a:bodyPr>
            <a:normAutofit/>
          </a:bodyPr>
          <a:lstStyle/>
          <a:p>
            <a:pPr algn="ctr"/>
            <a:r>
              <a:rPr lang="en-US" sz="3200" dirty="0" smtClean="0"/>
              <a:t>Thank </a:t>
            </a:r>
          </a:p>
          <a:p>
            <a:pPr algn="ctr"/>
            <a:r>
              <a:rPr lang="en-US" sz="3200" dirty="0" smtClean="0"/>
              <a:t>you!</a:t>
            </a:r>
            <a:endParaRPr lang="en-US" sz="3200" dirty="0"/>
          </a:p>
        </p:txBody>
      </p:sp>
      <p:sp>
        <p:nvSpPr>
          <p:cNvPr id="2" name="Title 1"/>
          <p:cNvSpPr>
            <a:spLocks noGrp="1"/>
          </p:cNvSpPr>
          <p:nvPr>
            <p:ph type="title"/>
          </p:nvPr>
        </p:nvSpPr>
        <p:spPr>
          <a:xfrm>
            <a:off x="304800" y="683580"/>
            <a:ext cx="6324600" cy="1223640"/>
          </a:xfrm>
        </p:spPr>
        <p:txBody>
          <a:bodyPr/>
          <a:lstStyle/>
          <a:p>
            <a:r>
              <a:rPr lang="en-US" dirty="0" smtClean="0"/>
              <a:t>Contact information</a:t>
            </a:r>
            <a:endParaRPr lang="en-US" dirty="0"/>
          </a:p>
        </p:txBody>
      </p:sp>
      <p:sp>
        <p:nvSpPr>
          <p:cNvPr id="4" name="TextBox 3"/>
          <p:cNvSpPr txBox="1"/>
          <p:nvPr/>
        </p:nvSpPr>
        <p:spPr>
          <a:xfrm>
            <a:off x="1457245" y="2586603"/>
            <a:ext cx="4354845" cy="1815882"/>
          </a:xfrm>
          <a:prstGeom prst="rect">
            <a:avLst/>
          </a:prstGeom>
          <a:noFill/>
        </p:spPr>
        <p:txBody>
          <a:bodyPr wrap="none" rtlCol="0">
            <a:spAutoFit/>
          </a:bodyPr>
          <a:lstStyle/>
          <a:p>
            <a:pPr algn="ctr"/>
            <a:r>
              <a:rPr lang="en-US" sz="4000" dirty="0" smtClean="0">
                <a:solidFill>
                  <a:schemeClr val="bg2"/>
                </a:solidFill>
              </a:rPr>
              <a:t>Renee Burnett</a:t>
            </a:r>
          </a:p>
          <a:p>
            <a:pPr algn="ctr"/>
            <a:endParaRPr lang="en-US" sz="4000" dirty="0" smtClean="0">
              <a:solidFill>
                <a:schemeClr val="bg2"/>
              </a:solidFill>
            </a:endParaRPr>
          </a:p>
          <a:p>
            <a:pPr algn="ctr"/>
            <a:r>
              <a:rPr lang="en-US" sz="3200" dirty="0" smtClean="0">
                <a:solidFill>
                  <a:schemeClr val="bg2"/>
                </a:solidFill>
              </a:rPr>
              <a:t>rburnett@ocmboces.org</a:t>
            </a:r>
            <a:endParaRPr lang="en-US" sz="3200" dirty="0">
              <a:solidFill>
                <a:schemeClr val="bg2"/>
              </a:solidFill>
            </a:endParaRPr>
          </a:p>
        </p:txBody>
      </p:sp>
      <p:sp>
        <p:nvSpPr>
          <p:cNvPr id="5" name="Subtitle 2"/>
          <p:cNvSpPr txBox="1">
            <a:spLocks/>
          </p:cNvSpPr>
          <p:nvPr/>
        </p:nvSpPr>
        <p:spPr>
          <a:xfrm>
            <a:off x="7010400" y="381000"/>
            <a:ext cx="1981200" cy="1828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3200" smtClean="0"/>
              <a:t>Thank </a:t>
            </a:r>
          </a:p>
          <a:p>
            <a:pPr algn="ctr"/>
            <a:r>
              <a:rPr lang="en-US" sz="3200" smtClean="0"/>
              <a:t>you!</a:t>
            </a:r>
            <a:endParaRPr lang="en-US" sz="3200" dirty="0"/>
          </a:p>
        </p:txBody>
      </p:sp>
      <p:sp>
        <p:nvSpPr>
          <p:cNvPr id="6" name="Subtitle 2"/>
          <p:cNvSpPr txBox="1">
            <a:spLocks/>
          </p:cNvSpPr>
          <p:nvPr/>
        </p:nvSpPr>
        <p:spPr>
          <a:xfrm>
            <a:off x="7010400" y="4402485"/>
            <a:ext cx="1981200" cy="1828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3200" smtClean="0"/>
              <a:t>Thank </a:t>
            </a:r>
          </a:p>
          <a:p>
            <a:pPr algn="ctr"/>
            <a:r>
              <a:rPr lang="en-US" sz="3200" smtClean="0"/>
              <a:t>you!</a:t>
            </a:r>
            <a:endParaRPr lang="en-US" sz="3200" dirty="0"/>
          </a:p>
        </p:txBody>
      </p:sp>
    </p:spTree>
    <p:extLst>
      <p:ext uri="{BB962C8B-B14F-4D97-AF65-F5344CB8AC3E}">
        <p14:creationId xmlns:p14="http://schemas.microsoft.com/office/powerpoint/2010/main" val="1855795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pPr algn="ctr"/>
            <a:r>
              <a:rPr lang="en-US" sz="2000" dirty="0" smtClean="0"/>
              <a:t>SLO Summative Assessments</a:t>
            </a:r>
            <a:endParaRPr lang="en-US" sz="2000" dirty="0"/>
          </a:p>
        </p:txBody>
      </p:sp>
      <p:graphicFrame>
        <p:nvGraphicFramePr>
          <p:cNvPr id="7" name="Diagram 6"/>
          <p:cNvGraphicFramePr/>
          <p:nvPr>
            <p:extLst>
              <p:ext uri="{D42A27DB-BD31-4B8C-83A1-F6EECF244321}">
                <p14:modId xmlns:p14="http://schemas.microsoft.com/office/powerpoint/2010/main" val="1421514187"/>
              </p:ext>
            </p:extLst>
          </p:nvPr>
        </p:nvGraphicFramePr>
        <p:xfrm>
          <a:off x="304800" y="381000"/>
          <a:ext cx="6400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375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19743</TotalTime>
  <Words>4853</Words>
  <Application>Microsoft Office PowerPoint</Application>
  <PresentationFormat>On-screen Show (4:3)</PresentationFormat>
  <Paragraphs>789</Paragraphs>
  <Slides>84</Slides>
  <Notes>68</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Grid</vt:lpstr>
      <vt:lpstr>assessment development SESSion</vt:lpstr>
      <vt:lpstr>PowerPoint Presentation</vt:lpstr>
      <vt:lpstr>PowerPoint Presentation</vt:lpstr>
      <vt:lpstr>PowerPoint Presentation</vt:lpstr>
      <vt:lpstr>PowerPoint Presentation</vt:lpstr>
      <vt:lpstr>PowerPoint Presentation</vt:lpstr>
      <vt:lpstr>PowerPoint Presentation</vt:lpstr>
      <vt:lpstr>appr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Prioritizing the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of the</vt:lpstr>
      <vt:lpstr>PowerPoint Presentation</vt:lpstr>
      <vt:lpstr>PowerPoint Presentation</vt:lpstr>
      <vt:lpstr>Unwrapping the standards</vt:lpstr>
      <vt:lpstr>PowerPoint Presentation</vt:lpstr>
      <vt:lpstr>unwrapping</vt:lpstr>
      <vt:lpstr>PowerPoint Presentation</vt:lpstr>
      <vt:lpstr>PowerPoint Presentation</vt:lpstr>
      <vt:lpstr>PowerPoint Presentation</vt:lpstr>
      <vt:lpstr>Which Level?</vt:lpstr>
      <vt:lpstr>Let’s unwrap RL.6-8.1!</vt:lpstr>
      <vt:lpstr>Unwrapping rL.6-8.1</vt:lpstr>
      <vt:lpstr>Unwrapping template</vt:lpstr>
      <vt:lpstr>PowerPoint Presentation</vt:lpstr>
      <vt:lpstr>PowerPoint Presentation</vt:lpstr>
      <vt:lpstr>PowerPoint Presentation</vt:lpstr>
      <vt:lpstr>PowerPoint Presentation</vt:lpstr>
      <vt:lpstr>Learning targets</vt:lpstr>
      <vt:lpstr>Learning targets in student-friendly language</vt:lpstr>
      <vt:lpstr>PowerPoint Presentation</vt:lpstr>
      <vt:lpstr>PowerPoint Presentation</vt:lpstr>
      <vt:lpstr>Learning Targets</vt:lpstr>
      <vt:lpstr>PowerPoint Presentation</vt:lpstr>
      <vt:lpstr>PowerPoint Presentation</vt:lpstr>
      <vt:lpstr>PowerPoint Presentation</vt:lpstr>
      <vt:lpstr>PowerPoint Presentation</vt:lpstr>
      <vt:lpstr>PowerPoint Presentation</vt:lpstr>
      <vt:lpstr>Decide how to assess</vt:lpstr>
      <vt:lpstr>Decide HOw to assess</vt:lpstr>
      <vt:lpstr>Assessment methods</vt:lpstr>
      <vt:lpstr>Decide HOw to assess</vt:lpstr>
      <vt:lpstr>PowerPoint Presentation</vt:lpstr>
      <vt:lpstr>Develop  the assessment plan</vt:lpstr>
      <vt:lpstr>Develop the assessment plan</vt:lpstr>
      <vt:lpstr>PowerPoint Presentation</vt:lpstr>
      <vt:lpstr>PowerPoint Presentation</vt:lpstr>
      <vt:lpstr>PowerPoint Presentation</vt:lpstr>
      <vt:lpstr>PowerPoint Presentation</vt:lpstr>
      <vt:lpstr>PowerPoint Presentation</vt:lpstr>
      <vt:lpstr>Write the assessment</vt:lpstr>
      <vt:lpstr>Multiple-Choice Questions  </vt:lpstr>
      <vt:lpstr>Writing Quality Multiple Choice Questions</vt:lpstr>
      <vt:lpstr>Writing Quality Multiple Choice Questions</vt:lpstr>
      <vt:lpstr>Writing Quality Multiple Choice Questions</vt:lpstr>
      <vt:lpstr>Writing Quality Multiple Choice Questions</vt:lpstr>
      <vt:lpstr>Writing Quality Multiple Choice Questions</vt:lpstr>
      <vt:lpstr>Writing Quality Selected Response Questions</vt:lpstr>
      <vt:lpstr>Writing Quality Selected Response Questions</vt:lpstr>
      <vt:lpstr>Writing Quality constructed response Questions</vt:lpstr>
      <vt:lpstr>Writing Quality constructed response Questions</vt:lpstr>
      <vt:lpstr>PowerPoint Presentation</vt:lpstr>
      <vt:lpstr>Review the assessment</vt:lpstr>
      <vt:lpstr>PowerPoint Presentation</vt:lpstr>
      <vt:lpstr>PowerPoint Presentation</vt:lpstr>
      <vt:lpstr>PowerPoint Presentation</vt:lpstr>
      <vt:lpstr>Contact information</vt:lpstr>
    </vt:vector>
  </TitlesOfParts>
  <Company>OCM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assessment development</dc:title>
  <dc:creator>Renee Burnett</dc:creator>
  <cp:lastModifiedBy>Renee Burnett</cp:lastModifiedBy>
  <cp:revision>132</cp:revision>
  <dcterms:created xsi:type="dcterms:W3CDTF">2012-06-28T16:27:36Z</dcterms:created>
  <dcterms:modified xsi:type="dcterms:W3CDTF">2012-08-05T19:46:19Z</dcterms:modified>
</cp:coreProperties>
</file>