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8" r:id="rId3"/>
    <p:sldId id="266" r:id="rId4"/>
    <p:sldId id="259" r:id="rId5"/>
    <p:sldId id="270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71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5A35BB4-1CA0-4195-98EB-B672566C16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17A0315A-EE19-473E-B534-71C6071F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F6FB8A-28AF-4301-ABC8-7C3A0B886018}" type="datetimeFigureOut">
              <a:rPr lang="en-US" smtClean="0"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Tuesday, January 14, 2014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Henry large conference room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7-12 Literacy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Writing samples (section 3)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Diving Deep into Literacy Portfolios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Lauren Baldwin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Implementation of the Traits Writing Program 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Upcoming Training for Traits Writing Program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Committee Report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Update on Bookcrossing.com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Read Across America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1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Next Meeting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March 25, 2014</a:t>
            </a:r>
          </a:p>
          <a:p>
            <a:pPr marL="0" indent="0" algn="ctr">
              <a:buNone/>
            </a:pPr>
            <a:r>
              <a:rPr lang="en-US" sz="5400" dirty="0" smtClean="0"/>
              <a:t>8:30 am – 11:30 am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269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Review of the Goals of the Committee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Share Session ~ How did your Literacy Meetings go?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Literacy Strategies in Action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Differentiating strategies to meet students’ needs~ Erin Crabtree and Terri Wood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Literacy Strategies in the Science classrooms~ Lisa Aguayo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Roll out of January Strategies~ Pam </a:t>
            </a:r>
            <a:r>
              <a:rPr lang="en-US" dirty="0" err="1" smtClean="0">
                <a:latin typeface="Bookman Old Style" panose="02050604050505020204" pitchFamily="18" charset="0"/>
              </a:rPr>
              <a:t>Charron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Diving Deep into Literacy Portfolios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Writing Samples (Section 3`)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Implementation of the Traits Writing Program~ Lauren Baldwin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Upcoming Training for Traits Writing Program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Update on Bookcrossing.com Committee Report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Read Across America 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Review of the Goals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8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</a:t>
            </a:r>
            <a:r>
              <a:rPr lang="en-US" smtClean="0"/>
              <a:t>Goals for 2013-2014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Create a school culture that celebrates literacy!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Develop ways to improve the writing skills of students in grades 7-12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Develop content-specific examples of literacy strategies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Literacy portfolios as living documents used to examine student work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How did your literacy Meetings go?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Share Session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Literacy Strategies in Action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Bookman Old Style" panose="02050604050505020204" pitchFamily="18" charset="0"/>
              </a:rPr>
              <a:t>Differentiating strategies to meet students’ needs~ Erin Crabtree and Terri Wood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Literacy Strategies in the Science classroom~ Lisa Aguayo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Pam </a:t>
            </a:r>
            <a:r>
              <a:rPr lang="en-US" dirty="0" err="1" smtClean="0">
                <a:latin typeface="Bookman Old Style" panose="02050604050505020204" pitchFamily="18" charset="0"/>
              </a:rPr>
              <a:t>Charron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Roll out of January Strategies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232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7-12 Literacy Committee</vt:lpstr>
      <vt:lpstr>Agenda</vt:lpstr>
      <vt:lpstr>Agenda</vt:lpstr>
      <vt:lpstr>Welcome</vt:lpstr>
      <vt:lpstr>Review of the Goals  of the Committee</vt:lpstr>
      <vt:lpstr>Committee Goals for 2013-2014</vt:lpstr>
      <vt:lpstr>Share Session</vt:lpstr>
      <vt:lpstr>Literacy Strategies in Action</vt:lpstr>
      <vt:lpstr>Roll out of January Strategies</vt:lpstr>
      <vt:lpstr>Diving Deep into Literacy Portfolios</vt:lpstr>
      <vt:lpstr>Implementation of the Traits Writing Program </vt:lpstr>
      <vt:lpstr>Upcoming Training for Traits Writing Program</vt:lpstr>
      <vt:lpstr>Update on Bookcrossing.com</vt:lpstr>
      <vt:lpstr>Read Across America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7-12 Literacy Committee</dc:title>
  <dc:creator>Sheena Brill</dc:creator>
  <cp:lastModifiedBy>Colleen Viggiano</cp:lastModifiedBy>
  <cp:revision>22</cp:revision>
  <cp:lastPrinted>2014-01-10T18:26:42Z</cp:lastPrinted>
  <dcterms:created xsi:type="dcterms:W3CDTF">2013-09-20T13:36:39Z</dcterms:created>
  <dcterms:modified xsi:type="dcterms:W3CDTF">2014-01-10T18:31:54Z</dcterms:modified>
</cp:coreProperties>
</file>