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6"/>
  </p:notesMasterIdLst>
  <p:handoutMasterIdLst>
    <p:handoutMasterId r:id="rId47"/>
  </p:handoutMasterIdLst>
  <p:sldIdLst>
    <p:sldId id="256" r:id="rId5"/>
    <p:sldId id="257" r:id="rId6"/>
    <p:sldId id="277" r:id="rId7"/>
    <p:sldId id="278" r:id="rId8"/>
    <p:sldId id="275" r:id="rId9"/>
    <p:sldId id="276" r:id="rId10"/>
    <p:sldId id="279" r:id="rId11"/>
    <p:sldId id="284" r:id="rId12"/>
    <p:sldId id="280" r:id="rId13"/>
    <p:sldId id="281" r:id="rId14"/>
    <p:sldId id="282" r:id="rId15"/>
    <p:sldId id="283" r:id="rId16"/>
    <p:sldId id="285" r:id="rId17"/>
    <p:sldId id="286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96" r:id="rId26"/>
    <p:sldId id="273" r:id="rId27"/>
    <p:sldId id="274" r:id="rId28"/>
    <p:sldId id="29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7" r:id="rId38"/>
    <p:sldId id="298" r:id="rId39"/>
    <p:sldId id="299" r:id="rId40"/>
    <p:sldId id="303" r:id="rId41"/>
    <p:sldId id="300" r:id="rId42"/>
    <p:sldId id="301" r:id="rId43"/>
    <p:sldId id="302" r:id="rId44"/>
    <p:sldId id="304" r:id="rId4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7" autoAdjust="0"/>
    <p:restoredTop sz="86289" autoAdjust="0"/>
  </p:normalViewPr>
  <p:slideViewPr>
    <p:cSldViewPr snapToGrid="0" snapToObjects="1">
      <p:cViewPr>
        <p:scale>
          <a:sx n="60" d="100"/>
          <a:sy n="60" d="100"/>
        </p:scale>
        <p:origin x="-1080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2F5A2-72C5-4596-BAC5-9E95940BAAF5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51EFACB-ADF7-4F6E-BBD3-0FD0BC5DAD77}">
      <dgm:prSet phldrT="[Text]"/>
      <dgm:spPr/>
      <dgm:t>
        <a:bodyPr/>
        <a:lstStyle/>
        <a:p>
          <a:r>
            <a:rPr lang="en-US" dirty="0" smtClean="0"/>
            <a:t>Listening and Learning Strand</a:t>
          </a:r>
          <a:endParaRPr lang="en-US" dirty="0"/>
        </a:p>
      </dgm:t>
    </dgm:pt>
    <dgm:pt modelId="{83A2F5F3-4B84-4696-9334-56A0CC6DE4D4}" type="parTrans" cxnId="{164BD3EB-2FED-4005-9C6A-DCA87F3112A4}">
      <dgm:prSet/>
      <dgm:spPr/>
      <dgm:t>
        <a:bodyPr/>
        <a:lstStyle/>
        <a:p>
          <a:endParaRPr lang="en-US"/>
        </a:p>
      </dgm:t>
    </dgm:pt>
    <dgm:pt modelId="{C25A88C2-157A-4960-9922-5A176D7F1A39}" type="sibTrans" cxnId="{164BD3EB-2FED-4005-9C6A-DCA87F3112A4}">
      <dgm:prSet/>
      <dgm:spPr/>
      <dgm:t>
        <a:bodyPr/>
        <a:lstStyle/>
        <a:p>
          <a:endParaRPr lang="en-US"/>
        </a:p>
      </dgm:t>
    </dgm:pt>
    <dgm:pt modelId="{61730DC9-D1B8-43F8-837F-7085C996F9E7}">
      <dgm:prSet phldrT="[Text]"/>
      <dgm:spPr/>
      <dgm:t>
        <a:bodyPr/>
        <a:lstStyle/>
        <a:p>
          <a:r>
            <a:rPr lang="en-US" dirty="0" smtClean="0"/>
            <a:t>Core Knowledge</a:t>
          </a:r>
          <a:endParaRPr lang="en-US" dirty="0"/>
        </a:p>
      </dgm:t>
    </dgm:pt>
    <dgm:pt modelId="{CD56CC97-C71E-4387-A1B8-D17DBA66D7B7}" type="parTrans" cxnId="{3A44E6BA-3FFB-43C7-BD08-7BB1E356B0D0}">
      <dgm:prSet/>
      <dgm:spPr/>
      <dgm:t>
        <a:bodyPr/>
        <a:lstStyle/>
        <a:p>
          <a:endParaRPr lang="en-US"/>
        </a:p>
      </dgm:t>
    </dgm:pt>
    <dgm:pt modelId="{F31D8179-A922-45BA-A183-4954A8E858D5}" type="sibTrans" cxnId="{3A44E6BA-3FFB-43C7-BD08-7BB1E356B0D0}">
      <dgm:prSet/>
      <dgm:spPr/>
      <dgm:t>
        <a:bodyPr/>
        <a:lstStyle/>
        <a:p>
          <a:endParaRPr lang="en-US"/>
        </a:p>
      </dgm:t>
    </dgm:pt>
    <dgm:pt modelId="{6C29D4AC-0C4D-4B8F-87E9-B1A2D5D93C65}">
      <dgm:prSet phldrT="[Text]"/>
      <dgm:spPr/>
      <dgm:t>
        <a:bodyPr/>
        <a:lstStyle/>
        <a:p>
          <a:r>
            <a:rPr lang="en-US" dirty="0" smtClean="0"/>
            <a:t>Building background knowledge through text choice &amp; purpose</a:t>
          </a:r>
          <a:endParaRPr lang="en-US" dirty="0"/>
        </a:p>
      </dgm:t>
    </dgm:pt>
    <dgm:pt modelId="{72D84432-E83C-4486-901C-9D4CB008CC57}" type="parTrans" cxnId="{5D07F7F2-8725-4C7C-B9B3-11D47FEBE204}">
      <dgm:prSet/>
      <dgm:spPr/>
      <dgm:t>
        <a:bodyPr/>
        <a:lstStyle/>
        <a:p>
          <a:endParaRPr lang="en-US"/>
        </a:p>
      </dgm:t>
    </dgm:pt>
    <dgm:pt modelId="{C14C6299-4C6D-4384-9899-F6FDF8D16BC4}" type="sibTrans" cxnId="{5D07F7F2-8725-4C7C-B9B3-11D47FEBE204}">
      <dgm:prSet/>
      <dgm:spPr/>
      <dgm:t>
        <a:bodyPr/>
        <a:lstStyle/>
        <a:p>
          <a:endParaRPr lang="en-US"/>
        </a:p>
      </dgm:t>
    </dgm:pt>
    <dgm:pt modelId="{493C202B-AC60-44CC-9FBD-E843DFC0C65F}">
      <dgm:prSet phldrT="[Text]"/>
      <dgm:spPr/>
      <dgm:t>
        <a:bodyPr/>
        <a:lstStyle/>
        <a:p>
          <a:r>
            <a:rPr lang="en-US" dirty="0" smtClean="0"/>
            <a:t>Build cognitive &amp; processing skills</a:t>
          </a:r>
          <a:endParaRPr lang="en-US" dirty="0"/>
        </a:p>
      </dgm:t>
    </dgm:pt>
    <dgm:pt modelId="{61478CFC-6973-4282-AC86-3F8BA07EAFED}" type="parTrans" cxnId="{CC59143B-F752-49E5-881C-062832AEE9E8}">
      <dgm:prSet/>
      <dgm:spPr/>
      <dgm:t>
        <a:bodyPr/>
        <a:lstStyle/>
        <a:p>
          <a:endParaRPr lang="en-US"/>
        </a:p>
      </dgm:t>
    </dgm:pt>
    <dgm:pt modelId="{BAC3082C-9B1A-4DD6-8A0A-2067C5C839BD}" type="sibTrans" cxnId="{CC59143B-F752-49E5-881C-062832AEE9E8}">
      <dgm:prSet/>
      <dgm:spPr/>
      <dgm:t>
        <a:bodyPr/>
        <a:lstStyle/>
        <a:p>
          <a:endParaRPr lang="en-US"/>
        </a:p>
      </dgm:t>
    </dgm:pt>
    <dgm:pt modelId="{41EEE38A-6369-4DD5-A169-0D6CC17145F0}">
      <dgm:prSet phldrT="[Text]"/>
      <dgm:spPr/>
      <dgm:t>
        <a:bodyPr/>
        <a:lstStyle/>
        <a:p>
          <a:r>
            <a:rPr lang="en-US" dirty="0" smtClean="0"/>
            <a:t>Read-Aloud</a:t>
          </a:r>
          <a:endParaRPr lang="en-US" dirty="0"/>
        </a:p>
      </dgm:t>
    </dgm:pt>
    <dgm:pt modelId="{A293F157-95BA-4188-95EB-E9E76244437F}" type="parTrans" cxnId="{9736C3FC-CE9F-4567-A1B3-27EFDE1E86BB}">
      <dgm:prSet/>
      <dgm:spPr/>
      <dgm:t>
        <a:bodyPr/>
        <a:lstStyle/>
        <a:p>
          <a:endParaRPr lang="en-US"/>
        </a:p>
      </dgm:t>
    </dgm:pt>
    <dgm:pt modelId="{89349600-FECC-4A6E-80B0-96DD1A9DD4AB}" type="sibTrans" cxnId="{9736C3FC-CE9F-4567-A1B3-27EFDE1E86BB}">
      <dgm:prSet/>
      <dgm:spPr/>
      <dgm:t>
        <a:bodyPr/>
        <a:lstStyle/>
        <a:p>
          <a:endParaRPr lang="en-US"/>
        </a:p>
      </dgm:t>
    </dgm:pt>
    <dgm:pt modelId="{DFC9771D-C075-43E7-AE4E-6519EA35724A}">
      <dgm:prSet phldrT="[Text]"/>
      <dgm:spPr/>
      <dgm:t>
        <a:bodyPr/>
        <a:lstStyle/>
        <a:p>
          <a:r>
            <a:rPr lang="en-US" dirty="0" smtClean="0"/>
            <a:t>Attend to the rigor of the CCLS</a:t>
          </a:r>
          <a:endParaRPr lang="en-US" dirty="0"/>
        </a:p>
      </dgm:t>
    </dgm:pt>
    <dgm:pt modelId="{FF40295C-C654-4E40-968F-7A492311CDA2}" type="parTrans" cxnId="{02E28074-8C87-43F6-A128-24FA486F1AD7}">
      <dgm:prSet/>
      <dgm:spPr/>
      <dgm:t>
        <a:bodyPr/>
        <a:lstStyle/>
        <a:p>
          <a:endParaRPr lang="en-US"/>
        </a:p>
      </dgm:t>
    </dgm:pt>
    <dgm:pt modelId="{41557674-1B28-4D2C-8BE3-620F16936EF0}" type="sibTrans" cxnId="{02E28074-8C87-43F6-A128-24FA486F1AD7}">
      <dgm:prSet/>
      <dgm:spPr/>
      <dgm:t>
        <a:bodyPr/>
        <a:lstStyle/>
        <a:p>
          <a:endParaRPr lang="en-US"/>
        </a:p>
      </dgm:t>
    </dgm:pt>
    <dgm:pt modelId="{F22B642D-E449-4EA6-8376-13E95FF640E4}" type="pres">
      <dgm:prSet presAssocID="{ED52F5A2-72C5-4596-BAC5-9E95940BAAF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4AB30B-9159-4905-BF37-AA7B9500006D}" type="pres">
      <dgm:prSet presAssocID="{F51EFACB-ADF7-4F6E-BBD3-0FD0BC5DAD77}" presName="vertOne" presStyleCnt="0"/>
      <dgm:spPr/>
    </dgm:pt>
    <dgm:pt modelId="{720AC6B9-1F9B-4133-B6A0-34AC2B8D719C}" type="pres">
      <dgm:prSet presAssocID="{F51EFACB-ADF7-4F6E-BBD3-0FD0BC5DAD7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08B4DB-FDB2-4ADD-B839-EF3D03368C6D}" type="pres">
      <dgm:prSet presAssocID="{F51EFACB-ADF7-4F6E-BBD3-0FD0BC5DAD77}" presName="parTransOne" presStyleCnt="0"/>
      <dgm:spPr/>
    </dgm:pt>
    <dgm:pt modelId="{C9C2810A-C24C-4FF4-A2C5-1423FDA9B488}" type="pres">
      <dgm:prSet presAssocID="{F51EFACB-ADF7-4F6E-BBD3-0FD0BC5DAD77}" presName="horzOne" presStyleCnt="0"/>
      <dgm:spPr/>
    </dgm:pt>
    <dgm:pt modelId="{A485BB9C-5715-410F-B351-68A07172316A}" type="pres">
      <dgm:prSet presAssocID="{61730DC9-D1B8-43F8-837F-7085C996F9E7}" presName="vertTwo" presStyleCnt="0"/>
      <dgm:spPr/>
    </dgm:pt>
    <dgm:pt modelId="{879BB565-A245-465F-AE70-7C4A37005285}" type="pres">
      <dgm:prSet presAssocID="{61730DC9-D1B8-43F8-837F-7085C996F9E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BA3F34-7F5E-4F1D-8BB4-DED14C02FEDC}" type="pres">
      <dgm:prSet presAssocID="{61730DC9-D1B8-43F8-837F-7085C996F9E7}" presName="parTransTwo" presStyleCnt="0"/>
      <dgm:spPr/>
    </dgm:pt>
    <dgm:pt modelId="{940E7885-80D5-4D46-9D34-24C97B672156}" type="pres">
      <dgm:prSet presAssocID="{61730DC9-D1B8-43F8-837F-7085C996F9E7}" presName="horzTwo" presStyleCnt="0"/>
      <dgm:spPr/>
    </dgm:pt>
    <dgm:pt modelId="{B5A2788D-3EFD-4589-A90D-F4018B61B535}" type="pres">
      <dgm:prSet presAssocID="{6C29D4AC-0C4D-4B8F-87E9-B1A2D5D93C65}" presName="vertThree" presStyleCnt="0"/>
      <dgm:spPr/>
    </dgm:pt>
    <dgm:pt modelId="{8E169586-F1B3-47F4-A1BD-390893DF9D04}" type="pres">
      <dgm:prSet presAssocID="{6C29D4AC-0C4D-4B8F-87E9-B1A2D5D93C65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F25F4F-2293-4161-9421-326412F32908}" type="pres">
      <dgm:prSet presAssocID="{6C29D4AC-0C4D-4B8F-87E9-B1A2D5D93C65}" presName="horzThree" presStyleCnt="0"/>
      <dgm:spPr/>
    </dgm:pt>
    <dgm:pt modelId="{37C06FB5-DBD4-46C9-A32F-EB3F1D8AB017}" type="pres">
      <dgm:prSet presAssocID="{C14C6299-4C6D-4384-9899-F6FDF8D16BC4}" presName="sibSpaceThree" presStyleCnt="0"/>
      <dgm:spPr/>
    </dgm:pt>
    <dgm:pt modelId="{04042F91-ED75-490F-B667-F954B402F2D1}" type="pres">
      <dgm:prSet presAssocID="{493C202B-AC60-44CC-9FBD-E843DFC0C65F}" presName="vertThree" presStyleCnt="0"/>
      <dgm:spPr/>
    </dgm:pt>
    <dgm:pt modelId="{28B4C521-C395-4979-9889-73F95AD857E9}" type="pres">
      <dgm:prSet presAssocID="{493C202B-AC60-44CC-9FBD-E843DFC0C65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A68FE-D728-4ECD-8A92-4FAD1C0D6AFD}" type="pres">
      <dgm:prSet presAssocID="{493C202B-AC60-44CC-9FBD-E843DFC0C65F}" presName="horzThree" presStyleCnt="0"/>
      <dgm:spPr/>
    </dgm:pt>
    <dgm:pt modelId="{F5BD6300-DEBD-41B7-B6D7-57CB6AF7B1BC}" type="pres">
      <dgm:prSet presAssocID="{F31D8179-A922-45BA-A183-4954A8E858D5}" presName="sibSpaceTwo" presStyleCnt="0"/>
      <dgm:spPr/>
    </dgm:pt>
    <dgm:pt modelId="{BAB92EDB-C71C-4B7B-9526-07A853A4529B}" type="pres">
      <dgm:prSet presAssocID="{41EEE38A-6369-4DD5-A169-0D6CC17145F0}" presName="vertTwo" presStyleCnt="0"/>
      <dgm:spPr/>
    </dgm:pt>
    <dgm:pt modelId="{2468317B-3C48-4CFA-B48E-B1B49565C5D6}" type="pres">
      <dgm:prSet presAssocID="{41EEE38A-6369-4DD5-A169-0D6CC17145F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DC65CD-02A6-4E4A-AF78-74673E58E5FF}" type="pres">
      <dgm:prSet presAssocID="{41EEE38A-6369-4DD5-A169-0D6CC17145F0}" presName="parTransTwo" presStyleCnt="0"/>
      <dgm:spPr/>
    </dgm:pt>
    <dgm:pt modelId="{CC370D57-42B4-44C0-91AA-75D80EDE5E0F}" type="pres">
      <dgm:prSet presAssocID="{41EEE38A-6369-4DD5-A169-0D6CC17145F0}" presName="horzTwo" presStyleCnt="0"/>
      <dgm:spPr/>
    </dgm:pt>
    <dgm:pt modelId="{992489A3-AD64-4435-888F-D0CC2A9ADB1B}" type="pres">
      <dgm:prSet presAssocID="{DFC9771D-C075-43E7-AE4E-6519EA35724A}" presName="vertThree" presStyleCnt="0"/>
      <dgm:spPr/>
    </dgm:pt>
    <dgm:pt modelId="{A05F7722-6494-4B49-BD65-3C6DE5D11582}" type="pres">
      <dgm:prSet presAssocID="{DFC9771D-C075-43E7-AE4E-6519EA35724A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06B4E0-0B41-40C7-B3E2-98573374C9CC}" type="pres">
      <dgm:prSet presAssocID="{DFC9771D-C075-43E7-AE4E-6519EA35724A}" presName="horzThree" presStyleCnt="0"/>
      <dgm:spPr/>
    </dgm:pt>
  </dgm:ptLst>
  <dgm:cxnLst>
    <dgm:cxn modelId="{1AFE1056-68C3-4FF1-9333-39BA1EE4A5AE}" type="presOf" srcId="{61730DC9-D1B8-43F8-837F-7085C996F9E7}" destId="{879BB565-A245-465F-AE70-7C4A37005285}" srcOrd="0" destOrd="0" presId="urn:microsoft.com/office/officeart/2005/8/layout/hierarchy4"/>
    <dgm:cxn modelId="{333F9196-B247-4718-8773-55BBA8ADBF55}" type="presOf" srcId="{DFC9771D-C075-43E7-AE4E-6519EA35724A}" destId="{A05F7722-6494-4B49-BD65-3C6DE5D11582}" srcOrd="0" destOrd="0" presId="urn:microsoft.com/office/officeart/2005/8/layout/hierarchy4"/>
    <dgm:cxn modelId="{3A44E6BA-3FFB-43C7-BD08-7BB1E356B0D0}" srcId="{F51EFACB-ADF7-4F6E-BBD3-0FD0BC5DAD77}" destId="{61730DC9-D1B8-43F8-837F-7085C996F9E7}" srcOrd="0" destOrd="0" parTransId="{CD56CC97-C71E-4387-A1B8-D17DBA66D7B7}" sibTransId="{F31D8179-A922-45BA-A183-4954A8E858D5}"/>
    <dgm:cxn modelId="{02E28074-8C87-43F6-A128-24FA486F1AD7}" srcId="{41EEE38A-6369-4DD5-A169-0D6CC17145F0}" destId="{DFC9771D-C075-43E7-AE4E-6519EA35724A}" srcOrd="0" destOrd="0" parTransId="{FF40295C-C654-4E40-968F-7A492311CDA2}" sibTransId="{41557674-1B28-4D2C-8BE3-620F16936EF0}"/>
    <dgm:cxn modelId="{89B00271-68ED-4E1F-AC5B-13C0F4726603}" type="presOf" srcId="{41EEE38A-6369-4DD5-A169-0D6CC17145F0}" destId="{2468317B-3C48-4CFA-B48E-B1B49565C5D6}" srcOrd="0" destOrd="0" presId="urn:microsoft.com/office/officeart/2005/8/layout/hierarchy4"/>
    <dgm:cxn modelId="{5E7AF95C-F3C3-4F50-B1C9-E2E777610354}" type="presOf" srcId="{493C202B-AC60-44CC-9FBD-E843DFC0C65F}" destId="{28B4C521-C395-4979-9889-73F95AD857E9}" srcOrd="0" destOrd="0" presId="urn:microsoft.com/office/officeart/2005/8/layout/hierarchy4"/>
    <dgm:cxn modelId="{5D07F7F2-8725-4C7C-B9B3-11D47FEBE204}" srcId="{61730DC9-D1B8-43F8-837F-7085C996F9E7}" destId="{6C29D4AC-0C4D-4B8F-87E9-B1A2D5D93C65}" srcOrd="0" destOrd="0" parTransId="{72D84432-E83C-4486-901C-9D4CB008CC57}" sibTransId="{C14C6299-4C6D-4384-9899-F6FDF8D16BC4}"/>
    <dgm:cxn modelId="{77893362-CAEF-4827-8650-EA188648BD47}" type="presOf" srcId="{ED52F5A2-72C5-4596-BAC5-9E95940BAAF5}" destId="{F22B642D-E449-4EA6-8376-13E95FF640E4}" srcOrd="0" destOrd="0" presId="urn:microsoft.com/office/officeart/2005/8/layout/hierarchy4"/>
    <dgm:cxn modelId="{164BD3EB-2FED-4005-9C6A-DCA87F3112A4}" srcId="{ED52F5A2-72C5-4596-BAC5-9E95940BAAF5}" destId="{F51EFACB-ADF7-4F6E-BBD3-0FD0BC5DAD77}" srcOrd="0" destOrd="0" parTransId="{83A2F5F3-4B84-4696-9334-56A0CC6DE4D4}" sibTransId="{C25A88C2-157A-4960-9922-5A176D7F1A39}"/>
    <dgm:cxn modelId="{9736C3FC-CE9F-4567-A1B3-27EFDE1E86BB}" srcId="{F51EFACB-ADF7-4F6E-BBD3-0FD0BC5DAD77}" destId="{41EEE38A-6369-4DD5-A169-0D6CC17145F0}" srcOrd="1" destOrd="0" parTransId="{A293F157-95BA-4188-95EB-E9E76244437F}" sibTransId="{89349600-FECC-4A6E-80B0-96DD1A9DD4AB}"/>
    <dgm:cxn modelId="{C7288A95-81D2-4A05-B958-3E8ECB312AA5}" type="presOf" srcId="{6C29D4AC-0C4D-4B8F-87E9-B1A2D5D93C65}" destId="{8E169586-F1B3-47F4-A1BD-390893DF9D04}" srcOrd="0" destOrd="0" presId="urn:microsoft.com/office/officeart/2005/8/layout/hierarchy4"/>
    <dgm:cxn modelId="{CC59143B-F752-49E5-881C-062832AEE9E8}" srcId="{61730DC9-D1B8-43F8-837F-7085C996F9E7}" destId="{493C202B-AC60-44CC-9FBD-E843DFC0C65F}" srcOrd="1" destOrd="0" parTransId="{61478CFC-6973-4282-AC86-3F8BA07EAFED}" sibTransId="{BAC3082C-9B1A-4DD6-8A0A-2067C5C839BD}"/>
    <dgm:cxn modelId="{38C4CE44-6D9D-46C5-9BA3-64AFB96530DC}" type="presOf" srcId="{F51EFACB-ADF7-4F6E-BBD3-0FD0BC5DAD77}" destId="{720AC6B9-1F9B-4133-B6A0-34AC2B8D719C}" srcOrd="0" destOrd="0" presId="urn:microsoft.com/office/officeart/2005/8/layout/hierarchy4"/>
    <dgm:cxn modelId="{CDB56A1C-3B4F-414F-8093-5689E9F546EE}" type="presParOf" srcId="{F22B642D-E449-4EA6-8376-13E95FF640E4}" destId="{144AB30B-9159-4905-BF37-AA7B9500006D}" srcOrd="0" destOrd="0" presId="urn:microsoft.com/office/officeart/2005/8/layout/hierarchy4"/>
    <dgm:cxn modelId="{255B5771-7588-40B9-A809-A241EDB66EEA}" type="presParOf" srcId="{144AB30B-9159-4905-BF37-AA7B9500006D}" destId="{720AC6B9-1F9B-4133-B6A0-34AC2B8D719C}" srcOrd="0" destOrd="0" presId="urn:microsoft.com/office/officeart/2005/8/layout/hierarchy4"/>
    <dgm:cxn modelId="{93978D11-6F3C-485C-AE99-D5D0394DC1C5}" type="presParOf" srcId="{144AB30B-9159-4905-BF37-AA7B9500006D}" destId="{4E08B4DB-FDB2-4ADD-B839-EF3D03368C6D}" srcOrd="1" destOrd="0" presId="urn:microsoft.com/office/officeart/2005/8/layout/hierarchy4"/>
    <dgm:cxn modelId="{C2D9300B-609B-4BC7-B501-FED99D17980D}" type="presParOf" srcId="{144AB30B-9159-4905-BF37-AA7B9500006D}" destId="{C9C2810A-C24C-4FF4-A2C5-1423FDA9B488}" srcOrd="2" destOrd="0" presId="urn:microsoft.com/office/officeart/2005/8/layout/hierarchy4"/>
    <dgm:cxn modelId="{9114B639-10EF-4AA8-85DE-FA9BE21E8FF6}" type="presParOf" srcId="{C9C2810A-C24C-4FF4-A2C5-1423FDA9B488}" destId="{A485BB9C-5715-410F-B351-68A07172316A}" srcOrd="0" destOrd="0" presId="urn:microsoft.com/office/officeart/2005/8/layout/hierarchy4"/>
    <dgm:cxn modelId="{25F1C636-1734-4C4A-8C3A-8D9F53E8CBB2}" type="presParOf" srcId="{A485BB9C-5715-410F-B351-68A07172316A}" destId="{879BB565-A245-465F-AE70-7C4A37005285}" srcOrd="0" destOrd="0" presId="urn:microsoft.com/office/officeart/2005/8/layout/hierarchy4"/>
    <dgm:cxn modelId="{E2B2B387-7A86-4F9C-B8DC-5FE1A63FC8A3}" type="presParOf" srcId="{A485BB9C-5715-410F-B351-68A07172316A}" destId="{DDBA3F34-7F5E-4F1D-8BB4-DED14C02FEDC}" srcOrd="1" destOrd="0" presId="urn:microsoft.com/office/officeart/2005/8/layout/hierarchy4"/>
    <dgm:cxn modelId="{05EBB28C-3FA0-439B-B4DF-97EF0C016EEA}" type="presParOf" srcId="{A485BB9C-5715-410F-B351-68A07172316A}" destId="{940E7885-80D5-4D46-9D34-24C97B672156}" srcOrd="2" destOrd="0" presId="urn:microsoft.com/office/officeart/2005/8/layout/hierarchy4"/>
    <dgm:cxn modelId="{137FCE68-17E2-4CC3-AD27-6933AFE251D2}" type="presParOf" srcId="{940E7885-80D5-4D46-9D34-24C97B672156}" destId="{B5A2788D-3EFD-4589-A90D-F4018B61B535}" srcOrd="0" destOrd="0" presId="urn:microsoft.com/office/officeart/2005/8/layout/hierarchy4"/>
    <dgm:cxn modelId="{A0C6580E-BE5A-414F-803F-0F28D0E8DB22}" type="presParOf" srcId="{B5A2788D-3EFD-4589-A90D-F4018B61B535}" destId="{8E169586-F1B3-47F4-A1BD-390893DF9D04}" srcOrd="0" destOrd="0" presId="urn:microsoft.com/office/officeart/2005/8/layout/hierarchy4"/>
    <dgm:cxn modelId="{5B18F308-59D6-4CF7-87D3-958DF3CFA832}" type="presParOf" srcId="{B5A2788D-3EFD-4589-A90D-F4018B61B535}" destId="{F0F25F4F-2293-4161-9421-326412F32908}" srcOrd="1" destOrd="0" presId="urn:microsoft.com/office/officeart/2005/8/layout/hierarchy4"/>
    <dgm:cxn modelId="{CEC551AB-3372-417F-A503-FF70AC5CD109}" type="presParOf" srcId="{940E7885-80D5-4D46-9D34-24C97B672156}" destId="{37C06FB5-DBD4-46C9-A32F-EB3F1D8AB017}" srcOrd="1" destOrd="0" presId="urn:microsoft.com/office/officeart/2005/8/layout/hierarchy4"/>
    <dgm:cxn modelId="{A09EFC88-73A3-45AD-B620-8164A5BDD183}" type="presParOf" srcId="{940E7885-80D5-4D46-9D34-24C97B672156}" destId="{04042F91-ED75-490F-B667-F954B402F2D1}" srcOrd="2" destOrd="0" presId="urn:microsoft.com/office/officeart/2005/8/layout/hierarchy4"/>
    <dgm:cxn modelId="{D015F985-966F-4BD7-9932-A822024ACD32}" type="presParOf" srcId="{04042F91-ED75-490F-B667-F954B402F2D1}" destId="{28B4C521-C395-4979-9889-73F95AD857E9}" srcOrd="0" destOrd="0" presId="urn:microsoft.com/office/officeart/2005/8/layout/hierarchy4"/>
    <dgm:cxn modelId="{D3C97EAD-896A-4311-8AC4-B4FB8D591270}" type="presParOf" srcId="{04042F91-ED75-490F-B667-F954B402F2D1}" destId="{E10A68FE-D728-4ECD-8A92-4FAD1C0D6AFD}" srcOrd="1" destOrd="0" presId="urn:microsoft.com/office/officeart/2005/8/layout/hierarchy4"/>
    <dgm:cxn modelId="{A8B0192E-E501-4D35-B36C-FDA25241B2A2}" type="presParOf" srcId="{C9C2810A-C24C-4FF4-A2C5-1423FDA9B488}" destId="{F5BD6300-DEBD-41B7-B6D7-57CB6AF7B1BC}" srcOrd="1" destOrd="0" presId="urn:microsoft.com/office/officeart/2005/8/layout/hierarchy4"/>
    <dgm:cxn modelId="{A17F9279-F116-4B83-A5BD-C5C4EE74D93C}" type="presParOf" srcId="{C9C2810A-C24C-4FF4-A2C5-1423FDA9B488}" destId="{BAB92EDB-C71C-4B7B-9526-07A853A4529B}" srcOrd="2" destOrd="0" presId="urn:microsoft.com/office/officeart/2005/8/layout/hierarchy4"/>
    <dgm:cxn modelId="{1696E5A6-1D8E-476B-8501-7C2DBACDF1AB}" type="presParOf" srcId="{BAB92EDB-C71C-4B7B-9526-07A853A4529B}" destId="{2468317B-3C48-4CFA-B48E-B1B49565C5D6}" srcOrd="0" destOrd="0" presId="urn:microsoft.com/office/officeart/2005/8/layout/hierarchy4"/>
    <dgm:cxn modelId="{BF0EF059-1C25-4015-8FFD-5FAC302B9D98}" type="presParOf" srcId="{BAB92EDB-C71C-4B7B-9526-07A853A4529B}" destId="{3CDC65CD-02A6-4E4A-AF78-74673E58E5FF}" srcOrd="1" destOrd="0" presId="urn:microsoft.com/office/officeart/2005/8/layout/hierarchy4"/>
    <dgm:cxn modelId="{8345EB9E-D510-429C-AE99-1DEEB1499F87}" type="presParOf" srcId="{BAB92EDB-C71C-4B7B-9526-07A853A4529B}" destId="{CC370D57-42B4-44C0-91AA-75D80EDE5E0F}" srcOrd="2" destOrd="0" presId="urn:microsoft.com/office/officeart/2005/8/layout/hierarchy4"/>
    <dgm:cxn modelId="{14CC0974-053F-49DD-9B3F-C1E3D738B2EE}" type="presParOf" srcId="{CC370D57-42B4-44C0-91AA-75D80EDE5E0F}" destId="{992489A3-AD64-4435-888F-D0CC2A9ADB1B}" srcOrd="0" destOrd="0" presId="urn:microsoft.com/office/officeart/2005/8/layout/hierarchy4"/>
    <dgm:cxn modelId="{F73C76F9-4F25-43BA-BE85-7C8FD1A071A1}" type="presParOf" srcId="{992489A3-AD64-4435-888F-D0CC2A9ADB1B}" destId="{A05F7722-6494-4B49-BD65-3C6DE5D11582}" srcOrd="0" destOrd="0" presId="urn:microsoft.com/office/officeart/2005/8/layout/hierarchy4"/>
    <dgm:cxn modelId="{F9E0C55D-15E1-4CA5-BE2E-225859C96B3A}" type="presParOf" srcId="{992489A3-AD64-4435-888F-D0CC2A9ADB1B}" destId="{9F06B4E0-0B41-40C7-B3E2-98573374C9C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41CB98-B673-454B-AF43-A0ACF297461B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87089F7-5C6A-49E3-BDFB-B4E0A21C2926}">
      <dgm:prSet phldrT="[Text]"/>
      <dgm:spPr/>
      <dgm:t>
        <a:bodyPr/>
        <a:lstStyle/>
        <a:p>
          <a:r>
            <a:rPr lang="en-US" dirty="0" smtClean="0"/>
            <a:t>Whole Group Instruction</a:t>
          </a:r>
          <a:endParaRPr lang="en-US" dirty="0"/>
        </a:p>
      </dgm:t>
    </dgm:pt>
    <dgm:pt modelId="{CD0BD49A-7FC2-481D-B6CA-94BCFFE198BE}" type="parTrans" cxnId="{538DF31E-B9CE-416D-BFF1-D84B8CCC1063}">
      <dgm:prSet/>
      <dgm:spPr/>
      <dgm:t>
        <a:bodyPr/>
        <a:lstStyle/>
        <a:p>
          <a:endParaRPr lang="en-US"/>
        </a:p>
      </dgm:t>
    </dgm:pt>
    <dgm:pt modelId="{3ABBE0E6-97C7-4FCA-936A-D7125F3EC5A0}" type="sibTrans" cxnId="{538DF31E-B9CE-416D-BFF1-D84B8CCC1063}">
      <dgm:prSet/>
      <dgm:spPr/>
      <dgm:t>
        <a:bodyPr/>
        <a:lstStyle/>
        <a:p>
          <a:endParaRPr lang="en-US"/>
        </a:p>
      </dgm:t>
    </dgm:pt>
    <dgm:pt modelId="{0470E1B6-798A-440F-9B4B-CF956D831B57}">
      <dgm:prSet phldrT="[Text]"/>
      <dgm:spPr/>
      <dgm:t>
        <a:bodyPr/>
        <a:lstStyle/>
        <a:p>
          <a:r>
            <a:rPr lang="en-US" dirty="0" smtClean="0"/>
            <a:t>Expeditionary Learning</a:t>
          </a:r>
          <a:endParaRPr lang="en-US" dirty="0"/>
        </a:p>
      </dgm:t>
    </dgm:pt>
    <dgm:pt modelId="{211A15CF-7349-4F24-98E1-631DD9DAB423}" type="parTrans" cxnId="{B3F81DF1-6D80-4994-8B9C-6B5157092CAC}">
      <dgm:prSet/>
      <dgm:spPr/>
      <dgm:t>
        <a:bodyPr/>
        <a:lstStyle/>
        <a:p>
          <a:endParaRPr lang="en-US"/>
        </a:p>
      </dgm:t>
    </dgm:pt>
    <dgm:pt modelId="{1773A14E-292E-4E40-B6A0-8E2A0875EDF0}" type="sibTrans" cxnId="{B3F81DF1-6D80-4994-8B9C-6B5157092CAC}">
      <dgm:prSet/>
      <dgm:spPr/>
      <dgm:t>
        <a:bodyPr/>
        <a:lstStyle/>
        <a:p>
          <a:endParaRPr lang="en-US"/>
        </a:p>
      </dgm:t>
    </dgm:pt>
    <dgm:pt modelId="{BE19929E-FAC3-496A-99E1-C84B878F5068}">
      <dgm:prSet phldrT="[Text]"/>
      <dgm:spPr/>
      <dgm:t>
        <a:bodyPr/>
        <a:lstStyle/>
        <a:p>
          <a:r>
            <a:rPr lang="en-US" dirty="0" smtClean="0"/>
            <a:t>Text Complexity</a:t>
          </a:r>
          <a:endParaRPr lang="en-US" dirty="0"/>
        </a:p>
      </dgm:t>
    </dgm:pt>
    <dgm:pt modelId="{DBA8EFC6-3639-4032-A66A-ACE7EB7D5B36}" type="parTrans" cxnId="{EAD607B9-5E2D-4154-BAF2-E72697F41EB4}">
      <dgm:prSet/>
      <dgm:spPr/>
      <dgm:t>
        <a:bodyPr/>
        <a:lstStyle/>
        <a:p>
          <a:endParaRPr lang="en-US"/>
        </a:p>
      </dgm:t>
    </dgm:pt>
    <dgm:pt modelId="{D6FAE45D-1E3A-4835-8115-7A7F4BEDF576}" type="sibTrans" cxnId="{EAD607B9-5E2D-4154-BAF2-E72697F41EB4}">
      <dgm:prSet/>
      <dgm:spPr/>
      <dgm:t>
        <a:bodyPr/>
        <a:lstStyle/>
        <a:p>
          <a:endParaRPr lang="en-US"/>
        </a:p>
      </dgm:t>
    </dgm:pt>
    <dgm:pt modelId="{A95FFEFA-FEFE-4AE5-A3BA-30B4B2E72068}">
      <dgm:prSet phldrT="[Text]"/>
      <dgm:spPr/>
      <dgm:t>
        <a:bodyPr/>
        <a:lstStyle/>
        <a:p>
          <a:r>
            <a:rPr lang="en-US" dirty="0" smtClean="0"/>
            <a:t>Close Reading</a:t>
          </a:r>
          <a:endParaRPr lang="en-US" dirty="0"/>
        </a:p>
      </dgm:t>
    </dgm:pt>
    <dgm:pt modelId="{25EAE8F6-0F4C-4BF2-962F-D44EF99C3F35}" type="parTrans" cxnId="{78A5A6E8-0CAE-4371-8F6C-ED796AA67126}">
      <dgm:prSet/>
      <dgm:spPr/>
      <dgm:t>
        <a:bodyPr/>
        <a:lstStyle/>
        <a:p>
          <a:endParaRPr lang="en-US"/>
        </a:p>
      </dgm:t>
    </dgm:pt>
    <dgm:pt modelId="{7F738968-93AA-4F5B-9C01-E6CD9EC1953A}" type="sibTrans" cxnId="{78A5A6E8-0CAE-4371-8F6C-ED796AA67126}">
      <dgm:prSet/>
      <dgm:spPr/>
      <dgm:t>
        <a:bodyPr/>
        <a:lstStyle/>
        <a:p>
          <a:endParaRPr lang="en-US"/>
        </a:p>
      </dgm:t>
    </dgm:pt>
    <dgm:pt modelId="{62ECCDC1-FEA6-4AA8-BF0B-670D96E23891}">
      <dgm:prSet phldrT="[Text]"/>
      <dgm:spPr/>
      <dgm:t>
        <a:bodyPr/>
        <a:lstStyle/>
        <a:p>
          <a:r>
            <a:rPr lang="en-US" dirty="0" smtClean="0"/>
            <a:t>Content-rich</a:t>
          </a:r>
          <a:endParaRPr lang="en-US" dirty="0"/>
        </a:p>
      </dgm:t>
    </dgm:pt>
    <dgm:pt modelId="{12DA6648-8ABE-426B-92EC-56A909ACF1BF}" type="parTrans" cxnId="{BB7FE7F3-98BA-40DC-9575-1258E0A53FC0}">
      <dgm:prSet/>
      <dgm:spPr/>
      <dgm:t>
        <a:bodyPr/>
        <a:lstStyle/>
        <a:p>
          <a:endParaRPr lang="en-US"/>
        </a:p>
      </dgm:t>
    </dgm:pt>
    <dgm:pt modelId="{6394D289-A10B-4036-824E-2121ECF283E8}" type="sibTrans" cxnId="{BB7FE7F3-98BA-40DC-9575-1258E0A53FC0}">
      <dgm:prSet/>
      <dgm:spPr/>
      <dgm:t>
        <a:bodyPr/>
        <a:lstStyle/>
        <a:p>
          <a:endParaRPr lang="en-US"/>
        </a:p>
      </dgm:t>
    </dgm:pt>
    <dgm:pt modelId="{B0C3DD0F-329F-4AEA-825E-A8C3AE3EA832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3725D3A9-B958-4A2C-9A4A-140F588DCB00}" type="parTrans" cxnId="{5EB6AE0C-D47D-4D08-B234-42A36860484A}">
      <dgm:prSet/>
      <dgm:spPr/>
      <dgm:t>
        <a:bodyPr/>
        <a:lstStyle/>
        <a:p>
          <a:endParaRPr lang="en-US"/>
        </a:p>
      </dgm:t>
    </dgm:pt>
    <dgm:pt modelId="{9A73C7AD-B792-4E0C-9638-7E808C438633}" type="sibTrans" cxnId="{5EB6AE0C-D47D-4D08-B234-42A36860484A}">
      <dgm:prSet/>
      <dgm:spPr/>
      <dgm:t>
        <a:bodyPr/>
        <a:lstStyle/>
        <a:p>
          <a:endParaRPr lang="en-US"/>
        </a:p>
      </dgm:t>
    </dgm:pt>
    <dgm:pt modelId="{E4327DA3-4E06-457B-8B7C-3EDC595CAC0D}" type="pres">
      <dgm:prSet presAssocID="{D041CB98-B673-454B-AF43-A0ACF29746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A6B4EA3-98B1-4327-9058-CFDFB19F4175}" type="pres">
      <dgm:prSet presAssocID="{087089F7-5C6A-49E3-BDFB-B4E0A21C2926}" presName="vertOne" presStyleCnt="0"/>
      <dgm:spPr/>
    </dgm:pt>
    <dgm:pt modelId="{3E33DFAE-E11C-4B1B-B3C4-264C5687A7FB}" type="pres">
      <dgm:prSet presAssocID="{087089F7-5C6A-49E3-BDFB-B4E0A21C292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257D9D-5C72-4A0D-AE6A-432E1250C75C}" type="pres">
      <dgm:prSet presAssocID="{087089F7-5C6A-49E3-BDFB-B4E0A21C2926}" presName="parTransOne" presStyleCnt="0"/>
      <dgm:spPr/>
    </dgm:pt>
    <dgm:pt modelId="{8603E6EA-572E-4C5B-838B-FDAE4E9A3D4C}" type="pres">
      <dgm:prSet presAssocID="{087089F7-5C6A-49E3-BDFB-B4E0A21C2926}" presName="horzOne" presStyleCnt="0"/>
      <dgm:spPr/>
    </dgm:pt>
    <dgm:pt modelId="{2F7AAE66-97DC-484F-9651-ABAFE67FE6D5}" type="pres">
      <dgm:prSet presAssocID="{0470E1B6-798A-440F-9B4B-CF956D831B57}" presName="vertTwo" presStyleCnt="0"/>
      <dgm:spPr/>
    </dgm:pt>
    <dgm:pt modelId="{5A1C224E-0A0D-41D6-8E19-0189C8B47E97}" type="pres">
      <dgm:prSet presAssocID="{0470E1B6-798A-440F-9B4B-CF956D831B5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7F19F8-0955-4986-A94C-9E6C45C2F272}" type="pres">
      <dgm:prSet presAssocID="{0470E1B6-798A-440F-9B4B-CF956D831B57}" presName="parTransTwo" presStyleCnt="0"/>
      <dgm:spPr/>
    </dgm:pt>
    <dgm:pt modelId="{54E112EC-3C99-4DEC-8F8F-A3A855AB659C}" type="pres">
      <dgm:prSet presAssocID="{0470E1B6-798A-440F-9B4B-CF956D831B57}" presName="horzTwo" presStyleCnt="0"/>
      <dgm:spPr/>
    </dgm:pt>
    <dgm:pt modelId="{79682097-B1AF-4358-9E43-E9D12FF9EC0B}" type="pres">
      <dgm:prSet presAssocID="{BE19929E-FAC3-496A-99E1-C84B878F5068}" presName="vertThree" presStyleCnt="0"/>
      <dgm:spPr/>
    </dgm:pt>
    <dgm:pt modelId="{34C95D48-7D9E-4A6A-87D2-A6C37E935CF7}" type="pres">
      <dgm:prSet presAssocID="{BE19929E-FAC3-496A-99E1-C84B878F5068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A29BAA-8114-4653-B04E-8BD89AC41B41}" type="pres">
      <dgm:prSet presAssocID="{BE19929E-FAC3-496A-99E1-C84B878F5068}" presName="horzThree" presStyleCnt="0"/>
      <dgm:spPr/>
    </dgm:pt>
    <dgm:pt modelId="{A2DEBA15-7C08-4DC2-BE6C-D274A236118E}" type="pres">
      <dgm:prSet presAssocID="{D6FAE45D-1E3A-4835-8115-7A7F4BEDF576}" presName="sibSpaceThree" presStyleCnt="0"/>
      <dgm:spPr/>
    </dgm:pt>
    <dgm:pt modelId="{909A0CD8-F047-4A3F-84CC-0D3B35BBBCDD}" type="pres">
      <dgm:prSet presAssocID="{A95FFEFA-FEFE-4AE5-A3BA-30B4B2E72068}" presName="vertThree" presStyleCnt="0"/>
      <dgm:spPr/>
    </dgm:pt>
    <dgm:pt modelId="{A9F8B8B5-27C6-493C-91F5-6C57AFAE0079}" type="pres">
      <dgm:prSet presAssocID="{A95FFEFA-FEFE-4AE5-A3BA-30B4B2E72068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F0F7EA-1A71-4A46-9D39-780215BBC4A2}" type="pres">
      <dgm:prSet presAssocID="{A95FFEFA-FEFE-4AE5-A3BA-30B4B2E72068}" presName="horzThree" presStyleCnt="0"/>
      <dgm:spPr/>
    </dgm:pt>
    <dgm:pt modelId="{A2B6B0C8-8FAC-4825-B871-55FE86F33458}" type="pres">
      <dgm:prSet presAssocID="{1773A14E-292E-4E40-B6A0-8E2A0875EDF0}" presName="sibSpaceTwo" presStyleCnt="0"/>
      <dgm:spPr/>
    </dgm:pt>
    <dgm:pt modelId="{8D04C2F0-1F64-4F59-8B54-30DA4C92A659}" type="pres">
      <dgm:prSet presAssocID="{62ECCDC1-FEA6-4AA8-BF0B-670D96E23891}" presName="vertTwo" presStyleCnt="0"/>
      <dgm:spPr/>
    </dgm:pt>
    <dgm:pt modelId="{F2DE7831-D3E1-49FC-B44D-9589582A9F8B}" type="pres">
      <dgm:prSet presAssocID="{62ECCDC1-FEA6-4AA8-BF0B-670D96E2389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16542-699C-4194-8BAE-5493EC0F798C}" type="pres">
      <dgm:prSet presAssocID="{62ECCDC1-FEA6-4AA8-BF0B-670D96E23891}" presName="parTransTwo" presStyleCnt="0"/>
      <dgm:spPr/>
    </dgm:pt>
    <dgm:pt modelId="{604FA29A-8F7F-4739-9BB9-0DE1F84F47DA}" type="pres">
      <dgm:prSet presAssocID="{62ECCDC1-FEA6-4AA8-BF0B-670D96E23891}" presName="horzTwo" presStyleCnt="0"/>
      <dgm:spPr/>
    </dgm:pt>
    <dgm:pt modelId="{32EC18DF-72D5-40E9-8E3B-C4E773521483}" type="pres">
      <dgm:prSet presAssocID="{B0C3DD0F-329F-4AEA-825E-A8C3AE3EA832}" presName="vertThree" presStyleCnt="0"/>
      <dgm:spPr/>
    </dgm:pt>
    <dgm:pt modelId="{79640212-7856-4CCC-832F-C123D7C35746}" type="pres">
      <dgm:prSet presAssocID="{B0C3DD0F-329F-4AEA-825E-A8C3AE3EA83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9CEE7D-62A0-4D0F-A3B7-38CB98446FF2}" type="pres">
      <dgm:prSet presAssocID="{B0C3DD0F-329F-4AEA-825E-A8C3AE3EA832}" presName="horzThree" presStyleCnt="0"/>
      <dgm:spPr/>
    </dgm:pt>
  </dgm:ptLst>
  <dgm:cxnLst>
    <dgm:cxn modelId="{B3F81DF1-6D80-4994-8B9C-6B5157092CAC}" srcId="{087089F7-5C6A-49E3-BDFB-B4E0A21C2926}" destId="{0470E1B6-798A-440F-9B4B-CF956D831B57}" srcOrd="0" destOrd="0" parTransId="{211A15CF-7349-4F24-98E1-631DD9DAB423}" sibTransId="{1773A14E-292E-4E40-B6A0-8E2A0875EDF0}"/>
    <dgm:cxn modelId="{4FD9A994-A4C4-469C-831B-03831896B23A}" type="presOf" srcId="{62ECCDC1-FEA6-4AA8-BF0B-670D96E23891}" destId="{F2DE7831-D3E1-49FC-B44D-9589582A9F8B}" srcOrd="0" destOrd="0" presId="urn:microsoft.com/office/officeart/2005/8/layout/hierarchy4"/>
    <dgm:cxn modelId="{538DF31E-B9CE-416D-BFF1-D84B8CCC1063}" srcId="{D041CB98-B673-454B-AF43-A0ACF297461B}" destId="{087089F7-5C6A-49E3-BDFB-B4E0A21C2926}" srcOrd="0" destOrd="0" parTransId="{CD0BD49A-7FC2-481D-B6CA-94BCFFE198BE}" sibTransId="{3ABBE0E6-97C7-4FCA-936A-D7125F3EC5A0}"/>
    <dgm:cxn modelId="{E07C62A3-B3F8-47D0-89F9-112B25D624B5}" type="presOf" srcId="{BE19929E-FAC3-496A-99E1-C84B878F5068}" destId="{34C95D48-7D9E-4A6A-87D2-A6C37E935CF7}" srcOrd="0" destOrd="0" presId="urn:microsoft.com/office/officeart/2005/8/layout/hierarchy4"/>
    <dgm:cxn modelId="{A6F14750-5061-468C-B78A-4C3402C8B849}" type="presOf" srcId="{087089F7-5C6A-49E3-BDFB-B4E0A21C2926}" destId="{3E33DFAE-E11C-4B1B-B3C4-264C5687A7FB}" srcOrd="0" destOrd="0" presId="urn:microsoft.com/office/officeart/2005/8/layout/hierarchy4"/>
    <dgm:cxn modelId="{EAD607B9-5E2D-4154-BAF2-E72697F41EB4}" srcId="{0470E1B6-798A-440F-9B4B-CF956D831B57}" destId="{BE19929E-FAC3-496A-99E1-C84B878F5068}" srcOrd="0" destOrd="0" parTransId="{DBA8EFC6-3639-4032-A66A-ACE7EB7D5B36}" sibTransId="{D6FAE45D-1E3A-4835-8115-7A7F4BEDF576}"/>
    <dgm:cxn modelId="{9D74E2E8-74D7-45A1-8A2D-C026F44DD750}" type="presOf" srcId="{0470E1B6-798A-440F-9B4B-CF956D831B57}" destId="{5A1C224E-0A0D-41D6-8E19-0189C8B47E97}" srcOrd="0" destOrd="0" presId="urn:microsoft.com/office/officeart/2005/8/layout/hierarchy4"/>
    <dgm:cxn modelId="{72423F41-17DF-4B77-A584-1A890D1C7214}" type="presOf" srcId="{B0C3DD0F-329F-4AEA-825E-A8C3AE3EA832}" destId="{79640212-7856-4CCC-832F-C123D7C35746}" srcOrd="0" destOrd="0" presId="urn:microsoft.com/office/officeart/2005/8/layout/hierarchy4"/>
    <dgm:cxn modelId="{5EB6AE0C-D47D-4D08-B234-42A36860484A}" srcId="{62ECCDC1-FEA6-4AA8-BF0B-670D96E23891}" destId="{B0C3DD0F-329F-4AEA-825E-A8C3AE3EA832}" srcOrd="0" destOrd="0" parTransId="{3725D3A9-B958-4A2C-9A4A-140F588DCB00}" sibTransId="{9A73C7AD-B792-4E0C-9638-7E808C438633}"/>
    <dgm:cxn modelId="{78A5A6E8-0CAE-4371-8F6C-ED796AA67126}" srcId="{0470E1B6-798A-440F-9B4B-CF956D831B57}" destId="{A95FFEFA-FEFE-4AE5-A3BA-30B4B2E72068}" srcOrd="1" destOrd="0" parTransId="{25EAE8F6-0F4C-4BF2-962F-D44EF99C3F35}" sibTransId="{7F738968-93AA-4F5B-9C01-E6CD9EC1953A}"/>
    <dgm:cxn modelId="{628484FF-B49A-4F86-8DB4-C977ABF4F121}" type="presOf" srcId="{D041CB98-B673-454B-AF43-A0ACF297461B}" destId="{E4327DA3-4E06-457B-8B7C-3EDC595CAC0D}" srcOrd="0" destOrd="0" presId="urn:microsoft.com/office/officeart/2005/8/layout/hierarchy4"/>
    <dgm:cxn modelId="{4D42C8E5-E2D5-43CC-8199-64F8E54479DB}" type="presOf" srcId="{A95FFEFA-FEFE-4AE5-A3BA-30B4B2E72068}" destId="{A9F8B8B5-27C6-493C-91F5-6C57AFAE0079}" srcOrd="0" destOrd="0" presId="urn:microsoft.com/office/officeart/2005/8/layout/hierarchy4"/>
    <dgm:cxn modelId="{BB7FE7F3-98BA-40DC-9575-1258E0A53FC0}" srcId="{087089F7-5C6A-49E3-BDFB-B4E0A21C2926}" destId="{62ECCDC1-FEA6-4AA8-BF0B-670D96E23891}" srcOrd="1" destOrd="0" parTransId="{12DA6648-8ABE-426B-92EC-56A909ACF1BF}" sibTransId="{6394D289-A10B-4036-824E-2121ECF283E8}"/>
    <dgm:cxn modelId="{1D2065A5-6444-41A5-B5FF-E01C9378484F}" type="presParOf" srcId="{E4327DA3-4E06-457B-8B7C-3EDC595CAC0D}" destId="{0A6B4EA3-98B1-4327-9058-CFDFB19F4175}" srcOrd="0" destOrd="0" presId="urn:microsoft.com/office/officeart/2005/8/layout/hierarchy4"/>
    <dgm:cxn modelId="{3738D802-BD17-4032-A807-5EAF24168C03}" type="presParOf" srcId="{0A6B4EA3-98B1-4327-9058-CFDFB19F4175}" destId="{3E33DFAE-E11C-4B1B-B3C4-264C5687A7FB}" srcOrd="0" destOrd="0" presId="urn:microsoft.com/office/officeart/2005/8/layout/hierarchy4"/>
    <dgm:cxn modelId="{371C58B5-688A-4027-823A-C377895B6DDC}" type="presParOf" srcId="{0A6B4EA3-98B1-4327-9058-CFDFB19F4175}" destId="{A5257D9D-5C72-4A0D-AE6A-432E1250C75C}" srcOrd="1" destOrd="0" presId="urn:microsoft.com/office/officeart/2005/8/layout/hierarchy4"/>
    <dgm:cxn modelId="{6E21A11F-2381-407B-9BE8-35AC0BBB13A6}" type="presParOf" srcId="{0A6B4EA3-98B1-4327-9058-CFDFB19F4175}" destId="{8603E6EA-572E-4C5B-838B-FDAE4E9A3D4C}" srcOrd="2" destOrd="0" presId="urn:microsoft.com/office/officeart/2005/8/layout/hierarchy4"/>
    <dgm:cxn modelId="{65A024B7-1DE4-4DB6-A84F-3840DD81B774}" type="presParOf" srcId="{8603E6EA-572E-4C5B-838B-FDAE4E9A3D4C}" destId="{2F7AAE66-97DC-484F-9651-ABAFE67FE6D5}" srcOrd="0" destOrd="0" presId="urn:microsoft.com/office/officeart/2005/8/layout/hierarchy4"/>
    <dgm:cxn modelId="{6948B393-A922-40C8-9AAC-B78C703B3B40}" type="presParOf" srcId="{2F7AAE66-97DC-484F-9651-ABAFE67FE6D5}" destId="{5A1C224E-0A0D-41D6-8E19-0189C8B47E97}" srcOrd="0" destOrd="0" presId="urn:microsoft.com/office/officeart/2005/8/layout/hierarchy4"/>
    <dgm:cxn modelId="{D05714EE-A439-4CB2-B03F-33C2471559E3}" type="presParOf" srcId="{2F7AAE66-97DC-484F-9651-ABAFE67FE6D5}" destId="{D37F19F8-0955-4986-A94C-9E6C45C2F272}" srcOrd="1" destOrd="0" presId="urn:microsoft.com/office/officeart/2005/8/layout/hierarchy4"/>
    <dgm:cxn modelId="{4E377138-03A5-46A1-85C4-D5B5AF338306}" type="presParOf" srcId="{2F7AAE66-97DC-484F-9651-ABAFE67FE6D5}" destId="{54E112EC-3C99-4DEC-8F8F-A3A855AB659C}" srcOrd="2" destOrd="0" presId="urn:microsoft.com/office/officeart/2005/8/layout/hierarchy4"/>
    <dgm:cxn modelId="{08BA65B6-6067-437B-A617-666A08873B5E}" type="presParOf" srcId="{54E112EC-3C99-4DEC-8F8F-A3A855AB659C}" destId="{79682097-B1AF-4358-9E43-E9D12FF9EC0B}" srcOrd="0" destOrd="0" presId="urn:microsoft.com/office/officeart/2005/8/layout/hierarchy4"/>
    <dgm:cxn modelId="{F03856DD-D34D-45B4-940C-07BC4C09592C}" type="presParOf" srcId="{79682097-B1AF-4358-9E43-E9D12FF9EC0B}" destId="{34C95D48-7D9E-4A6A-87D2-A6C37E935CF7}" srcOrd="0" destOrd="0" presId="urn:microsoft.com/office/officeart/2005/8/layout/hierarchy4"/>
    <dgm:cxn modelId="{6B1C1BC3-1976-44EF-813D-7F373C4DF2C3}" type="presParOf" srcId="{79682097-B1AF-4358-9E43-E9D12FF9EC0B}" destId="{7BA29BAA-8114-4653-B04E-8BD89AC41B41}" srcOrd="1" destOrd="0" presId="urn:microsoft.com/office/officeart/2005/8/layout/hierarchy4"/>
    <dgm:cxn modelId="{C707EA11-64AA-4500-9C60-6F391F7D4C7D}" type="presParOf" srcId="{54E112EC-3C99-4DEC-8F8F-A3A855AB659C}" destId="{A2DEBA15-7C08-4DC2-BE6C-D274A236118E}" srcOrd="1" destOrd="0" presId="urn:microsoft.com/office/officeart/2005/8/layout/hierarchy4"/>
    <dgm:cxn modelId="{74B22347-F166-4FF5-816A-8F1DE286DAA9}" type="presParOf" srcId="{54E112EC-3C99-4DEC-8F8F-A3A855AB659C}" destId="{909A0CD8-F047-4A3F-84CC-0D3B35BBBCDD}" srcOrd="2" destOrd="0" presId="urn:microsoft.com/office/officeart/2005/8/layout/hierarchy4"/>
    <dgm:cxn modelId="{B16BE484-F9B3-4783-823B-822CAB668691}" type="presParOf" srcId="{909A0CD8-F047-4A3F-84CC-0D3B35BBBCDD}" destId="{A9F8B8B5-27C6-493C-91F5-6C57AFAE0079}" srcOrd="0" destOrd="0" presId="urn:microsoft.com/office/officeart/2005/8/layout/hierarchy4"/>
    <dgm:cxn modelId="{54D9365C-6DDE-479D-9C9F-F2C9944543D3}" type="presParOf" srcId="{909A0CD8-F047-4A3F-84CC-0D3B35BBBCDD}" destId="{38F0F7EA-1A71-4A46-9D39-780215BBC4A2}" srcOrd="1" destOrd="0" presId="urn:microsoft.com/office/officeart/2005/8/layout/hierarchy4"/>
    <dgm:cxn modelId="{2B493FB9-2B21-4509-92CA-4B92922C3F43}" type="presParOf" srcId="{8603E6EA-572E-4C5B-838B-FDAE4E9A3D4C}" destId="{A2B6B0C8-8FAC-4825-B871-55FE86F33458}" srcOrd="1" destOrd="0" presId="urn:microsoft.com/office/officeart/2005/8/layout/hierarchy4"/>
    <dgm:cxn modelId="{A58E7D67-CE7B-4053-9FE7-0ABF2F7579F6}" type="presParOf" srcId="{8603E6EA-572E-4C5B-838B-FDAE4E9A3D4C}" destId="{8D04C2F0-1F64-4F59-8B54-30DA4C92A659}" srcOrd="2" destOrd="0" presId="urn:microsoft.com/office/officeart/2005/8/layout/hierarchy4"/>
    <dgm:cxn modelId="{9EBE9248-3176-43B0-B29B-01E88C57EA35}" type="presParOf" srcId="{8D04C2F0-1F64-4F59-8B54-30DA4C92A659}" destId="{F2DE7831-D3E1-49FC-B44D-9589582A9F8B}" srcOrd="0" destOrd="0" presId="urn:microsoft.com/office/officeart/2005/8/layout/hierarchy4"/>
    <dgm:cxn modelId="{2B5BABFE-5091-482A-871A-10827496E22D}" type="presParOf" srcId="{8D04C2F0-1F64-4F59-8B54-30DA4C92A659}" destId="{DCA16542-699C-4194-8BAE-5493EC0F798C}" srcOrd="1" destOrd="0" presId="urn:microsoft.com/office/officeart/2005/8/layout/hierarchy4"/>
    <dgm:cxn modelId="{267052DE-E1FF-4435-913F-98DC0AE70197}" type="presParOf" srcId="{8D04C2F0-1F64-4F59-8B54-30DA4C92A659}" destId="{604FA29A-8F7F-4739-9BB9-0DE1F84F47DA}" srcOrd="2" destOrd="0" presId="urn:microsoft.com/office/officeart/2005/8/layout/hierarchy4"/>
    <dgm:cxn modelId="{49483EF6-895D-49F8-ADC1-DA79FC221345}" type="presParOf" srcId="{604FA29A-8F7F-4739-9BB9-0DE1F84F47DA}" destId="{32EC18DF-72D5-40E9-8E3B-C4E773521483}" srcOrd="0" destOrd="0" presId="urn:microsoft.com/office/officeart/2005/8/layout/hierarchy4"/>
    <dgm:cxn modelId="{3AF67BC5-53FD-4CBD-8E90-781E6D45C624}" type="presParOf" srcId="{32EC18DF-72D5-40E9-8E3B-C4E773521483}" destId="{79640212-7856-4CCC-832F-C123D7C35746}" srcOrd="0" destOrd="0" presId="urn:microsoft.com/office/officeart/2005/8/layout/hierarchy4"/>
    <dgm:cxn modelId="{AEA3ACA2-E437-4665-BA10-BE5558378BDF}" type="presParOf" srcId="{32EC18DF-72D5-40E9-8E3B-C4E773521483}" destId="{6E9CEE7D-62A0-4D0F-A3B7-38CB98446FF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898B55-7B68-4137-B106-1D6E51AACCEB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8FB08B8-AD83-44FF-A0D6-192E24022B84}">
      <dgm:prSet phldrT="[Text]"/>
      <dgm:spPr/>
      <dgm:t>
        <a:bodyPr/>
        <a:lstStyle/>
        <a:p>
          <a:r>
            <a:rPr lang="en-US" dirty="0" smtClean="0"/>
            <a:t>A Story of Units</a:t>
          </a:r>
          <a:endParaRPr lang="en-US" dirty="0"/>
        </a:p>
      </dgm:t>
    </dgm:pt>
    <dgm:pt modelId="{0AF29E63-E6FA-45E3-B8E7-FC4731BD1871}" type="parTrans" cxnId="{0749915E-75DB-457F-8A9D-14A9CA96E770}">
      <dgm:prSet/>
      <dgm:spPr/>
      <dgm:t>
        <a:bodyPr/>
        <a:lstStyle/>
        <a:p>
          <a:endParaRPr lang="en-US"/>
        </a:p>
      </dgm:t>
    </dgm:pt>
    <dgm:pt modelId="{C91C4616-5FBC-4555-A87F-46BC41BB991C}" type="sibTrans" cxnId="{0749915E-75DB-457F-8A9D-14A9CA96E770}">
      <dgm:prSet/>
      <dgm:spPr/>
      <dgm:t>
        <a:bodyPr/>
        <a:lstStyle/>
        <a:p>
          <a:endParaRPr lang="en-US"/>
        </a:p>
      </dgm:t>
    </dgm:pt>
    <dgm:pt modelId="{7E845C8E-07C8-4268-862E-BDFE9178359D}">
      <dgm:prSet phldrT="[Text]"/>
      <dgm:spPr/>
      <dgm:t>
        <a:bodyPr/>
        <a:lstStyle/>
        <a:p>
          <a:r>
            <a:rPr lang="en-US" dirty="0" smtClean="0"/>
            <a:t>Common Core, Inc.</a:t>
          </a:r>
          <a:endParaRPr lang="en-US" dirty="0"/>
        </a:p>
      </dgm:t>
    </dgm:pt>
    <dgm:pt modelId="{AEEBDAAA-0ED1-4E0F-9E9C-0B9E134C145E}" type="parTrans" cxnId="{FFF53688-1DF1-42E3-8664-5C59D09BE4C3}">
      <dgm:prSet/>
      <dgm:spPr/>
      <dgm:t>
        <a:bodyPr/>
        <a:lstStyle/>
        <a:p>
          <a:endParaRPr lang="en-US"/>
        </a:p>
      </dgm:t>
    </dgm:pt>
    <dgm:pt modelId="{2D318A26-7D6A-4196-80A6-4006F35BC301}" type="sibTrans" cxnId="{FFF53688-1DF1-42E3-8664-5C59D09BE4C3}">
      <dgm:prSet/>
      <dgm:spPr/>
      <dgm:t>
        <a:bodyPr/>
        <a:lstStyle/>
        <a:p>
          <a:endParaRPr lang="en-US"/>
        </a:p>
      </dgm:t>
    </dgm:pt>
    <dgm:pt modelId="{CD9F0791-2153-4088-8DE4-F075703DECA6}">
      <dgm:prSet phldrT="[Text]"/>
      <dgm:spPr/>
      <dgm:t>
        <a:bodyPr/>
        <a:lstStyle/>
        <a:p>
          <a:r>
            <a:rPr lang="en-US" dirty="0" smtClean="0"/>
            <a:t>Pacing Map</a:t>
          </a:r>
          <a:endParaRPr lang="en-US" dirty="0"/>
        </a:p>
      </dgm:t>
    </dgm:pt>
    <dgm:pt modelId="{1D040406-5958-49C2-927A-EBCAE6BD5CE0}" type="parTrans" cxnId="{3E87E42F-FAFC-461D-A484-0E8C45317B58}">
      <dgm:prSet/>
      <dgm:spPr/>
      <dgm:t>
        <a:bodyPr/>
        <a:lstStyle/>
        <a:p>
          <a:endParaRPr lang="en-US"/>
        </a:p>
      </dgm:t>
    </dgm:pt>
    <dgm:pt modelId="{0141F6AA-505F-4BA0-B697-23FC78B5D410}" type="sibTrans" cxnId="{3E87E42F-FAFC-461D-A484-0E8C45317B58}">
      <dgm:prSet/>
      <dgm:spPr/>
      <dgm:t>
        <a:bodyPr/>
        <a:lstStyle/>
        <a:p>
          <a:endParaRPr lang="en-US"/>
        </a:p>
      </dgm:t>
    </dgm:pt>
    <dgm:pt modelId="{28C7F3DB-50AD-4F4C-81AB-AB769DDF04A4}">
      <dgm:prSet phldrT="[Text]"/>
      <dgm:spPr/>
      <dgm:t>
        <a:bodyPr/>
        <a:lstStyle/>
        <a:p>
          <a:r>
            <a:rPr lang="en-US" dirty="0" smtClean="0"/>
            <a:t>Build understanding of units from the concrete to the pictorial to the abstract</a:t>
          </a:r>
          <a:endParaRPr lang="en-US" dirty="0"/>
        </a:p>
      </dgm:t>
    </dgm:pt>
    <dgm:pt modelId="{A9901C46-7544-4C7E-99B2-A731AF1B6B0C}" type="parTrans" cxnId="{522DE912-C363-4CDC-9F57-E618F8E6785E}">
      <dgm:prSet/>
      <dgm:spPr/>
      <dgm:t>
        <a:bodyPr/>
        <a:lstStyle/>
        <a:p>
          <a:endParaRPr lang="en-US"/>
        </a:p>
      </dgm:t>
    </dgm:pt>
    <dgm:pt modelId="{762DFE53-F739-4B19-9BA9-30CA842135F0}" type="sibTrans" cxnId="{522DE912-C363-4CDC-9F57-E618F8E6785E}">
      <dgm:prSet/>
      <dgm:spPr/>
      <dgm:t>
        <a:bodyPr/>
        <a:lstStyle/>
        <a:p>
          <a:endParaRPr lang="en-US"/>
        </a:p>
      </dgm:t>
    </dgm:pt>
    <dgm:pt modelId="{BADD182A-E73E-4E57-AF2C-0888EB0BCC75}">
      <dgm:prSet phldrT="[Text]"/>
      <dgm:spPr/>
      <dgm:t>
        <a:bodyPr/>
        <a:lstStyle/>
        <a:p>
          <a:r>
            <a:rPr lang="en-US" dirty="0" smtClean="0"/>
            <a:t>Pre/Post testing document</a:t>
          </a:r>
          <a:endParaRPr lang="en-US" dirty="0"/>
        </a:p>
      </dgm:t>
    </dgm:pt>
    <dgm:pt modelId="{497E14D1-22D5-4570-9F98-7A1ED24222A5}" type="parTrans" cxnId="{3B6F742C-C39F-48F9-80B1-B6BC2415D79B}">
      <dgm:prSet/>
      <dgm:spPr/>
      <dgm:t>
        <a:bodyPr/>
        <a:lstStyle/>
        <a:p>
          <a:endParaRPr lang="en-US"/>
        </a:p>
      </dgm:t>
    </dgm:pt>
    <dgm:pt modelId="{D8E5E6E7-41BE-428C-96D5-52543F39026A}" type="sibTrans" cxnId="{3B6F742C-C39F-48F9-80B1-B6BC2415D79B}">
      <dgm:prSet/>
      <dgm:spPr/>
      <dgm:t>
        <a:bodyPr/>
        <a:lstStyle/>
        <a:p>
          <a:endParaRPr lang="en-US"/>
        </a:p>
      </dgm:t>
    </dgm:pt>
    <dgm:pt modelId="{86D619DC-51AF-4AF3-B8E3-9EE961A2F908}">
      <dgm:prSet phldrT="[Text]"/>
      <dgm:spPr/>
      <dgm:t>
        <a:bodyPr/>
        <a:lstStyle/>
        <a:p>
          <a:r>
            <a:rPr lang="en-US" dirty="0" smtClean="0"/>
            <a:t>Math is a logical sequential story</a:t>
          </a:r>
          <a:endParaRPr lang="en-US" dirty="0"/>
        </a:p>
      </dgm:t>
    </dgm:pt>
    <dgm:pt modelId="{2239D693-B4E8-448B-918C-D491549C54AD}" type="sibTrans" cxnId="{2599E201-B52D-4124-873D-B08E21011C7A}">
      <dgm:prSet/>
      <dgm:spPr/>
      <dgm:t>
        <a:bodyPr/>
        <a:lstStyle/>
        <a:p>
          <a:endParaRPr lang="en-US"/>
        </a:p>
      </dgm:t>
    </dgm:pt>
    <dgm:pt modelId="{19217F24-608A-4C7E-8A3D-A3EA9557816B}" type="parTrans" cxnId="{2599E201-B52D-4124-873D-B08E21011C7A}">
      <dgm:prSet/>
      <dgm:spPr/>
      <dgm:t>
        <a:bodyPr/>
        <a:lstStyle/>
        <a:p>
          <a:endParaRPr lang="en-US"/>
        </a:p>
      </dgm:t>
    </dgm:pt>
    <dgm:pt modelId="{838D443D-3BEB-47FB-81E3-9D26BB5999AE}" type="pres">
      <dgm:prSet presAssocID="{A3898B55-7B68-4137-B106-1D6E51AACCE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84C6F3-981C-4BCF-A143-1C53E4427763}" type="pres">
      <dgm:prSet presAssocID="{28FB08B8-AD83-44FF-A0D6-192E24022B84}" presName="vertOne" presStyleCnt="0"/>
      <dgm:spPr/>
    </dgm:pt>
    <dgm:pt modelId="{7965BFD8-507F-4B82-A9D5-5D21C4E4F68B}" type="pres">
      <dgm:prSet presAssocID="{28FB08B8-AD83-44FF-A0D6-192E24022B8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1592EA-72DC-4DDA-A5ED-1A61A5C0F555}" type="pres">
      <dgm:prSet presAssocID="{28FB08B8-AD83-44FF-A0D6-192E24022B84}" presName="parTransOne" presStyleCnt="0"/>
      <dgm:spPr/>
    </dgm:pt>
    <dgm:pt modelId="{6CFA942E-66CE-4FE5-9200-F15DE350A9DE}" type="pres">
      <dgm:prSet presAssocID="{28FB08B8-AD83-44FF-A0D6-192E24022B84}" presName="horzOne" presStyleCnt="0"/>
      <dgm:spPr/>
    </dgm:pt>
    <dgm:pt modelId="{67F49410-5EA3-4C9C-BD27-72B48F7C2F24}" type="pres">
      <dgm:prSet presAssocID="{7E845C8E-07C8-4268-862E-BDFE9178359D}" presName="vertTwo" presStyleCnt="0"/>
      <dgm:spPr/>
    </dgm:pt>
    <dgm:pt modelId="{7B7811D4-DAB1-4049-B11E-DD9E54FFF587}" type="pres">
      <dgm:prSet presAssocID="{7E845C8E-07C8-4268-862E-BDFE9178359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C381ED-89CD-45DB-8D76-654EFFABF167}" type="pres">
      <dgm:prSet presAssocID="{7E845C8E-07C8-4268-862E-BDFE9178359D}" presName="parTransTwo" presStyleCnt="0"/>
      <dgm:spPr/>
    </dgm:pt>
    <dgm:pt modelId="{4C17AB59-130C-4E4D-A315-B8A53C682A27}" type="pres">
      <dgm:prSet presAssocID="{7E845C8E-07C8-4268-862E-BDFE9178359D}" presName="horzTwo" presStyleCnt="0"/>
      <dgm:spPr/>
    </dgm:pt>
    <dgm:pt modelId="{9B7AA77C-0AE0-47BE-908D-F29E8960E37C}" type="pres">
      <dgm:prSet presAssocID="{CD9F0791-2153-4088-8DE4-F075703DECA6}" presName="vertThree" presStyleCnt="0"/>
      <dgm:spPr/>
    </dgm:pt>
    <dgm:pt modelId="{516092AE-B895-4EA6-B7F4-77C8EBBA8FFA}" type="pres">
      <dgm:prSet presAssocID="{CD9F0791-2153-4088-8DE4-F075703DECA6}" presName="txThree" presStyleLbl="node3" presStyleIdx="0" presStyleCnt="3" custLinFactX="9399" custLinFactNeighborX="100000" custLinFactNeighborY="-1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6F9E5-1942-4C24-942B-AF399CEA75DA}" type="pres">
      <dgm:prSet presAssocID="{CD9F0791-2153-4088-8DE4-F075703DECA6}" presName="horzThree" presStyleCnt="0"/>
      <dgm:spPr/>
    </dgm:pt>
    <dgm:pt modelId="{F094696A-F02F-4CFC-8D22-8022E8B3EBE3}" type="pres">
      <dgm:prSet presAssocID="{0141F6AA-505F-4BA0-B697-23FC78B5D410}" presName="sibSpaceThree" presStyleCnt="0"/>
      <dgm:spPr/>
    </dgm:pt>
    <dgm:pt modelId="{E3895357-CB16-47BE-B8C5-09D9A50C238F}" type="pres">
      <dgm:prSet presAssocID="{28C7F3DB-50AD-4F4C-81AB-AB769DDF04A4}" presName="vertThree" presStyleCnt="0"/>
      <dgm:spPr/>
    </dgm:pt>
    <dgm:pt modelId="{2C43333D-4ABF-4573-9B27-DF5B9E7AACFA}" type="pres">
      <dgm:prSet presAssocID="{28C7F3DB-50AD-4F4C-81AB-AB769DDF04A4}" presName="txThree" presStyleLbl="node3" presStyleIdx="1" presStyleCnt="3" custLinFactX="-327" custLinFactNeighborX="-100000" custLinFactNeighborY="-11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AF4237-D3CC-42FB-B8D7-A132B5DADB78}" type="pres">
      <dgm:prSet presAssocID="{28C7F3DB-50AD-4F4C-81AB-AB769DDF04A4}" presName="horzThree" presStyleCnt="0"/>
      <dgm:spPr/>
    </dgm:pt>
    <dgm:pt modelId="{0671E192-F88C-4153-B9B7-E164D7E6AA35}" type="pres">
      <dgm:prSet presAssocID="{2D318A26-7D6A-4196-80A6-4006F35BC301}" presName="sibSpaceTwo" presStyleCnt="0"/>
      <dgm:spPr/>
    </dgm:pt>
    <dgm:pt modelId="{66E7B37C-A39F-416B-992D-2447D88C24A8}" type="pres">
      <dgm:prSet presAssocID="{86D619DC-51AF-4AF3-B8E3-9EE961A2F908}" presName="vertTwo" presStyleCnt="0"/>
      <dgm:spPr/>
    </dgm:pt>
    <dgm:pt modelId="{EA95C985-0D43-4F02-98FA-35CB189CE81F}" type="pres">
      <dgm:prSet presAssocID="{86D619DC-51AF-4AF3-B8E3-9EE961A2F90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E0453D-7550-4625-91AA-2D3EE536A3E2}" type="pres">
      <dgm:prSet presAssocID="{86D619DC-51AF-4AF3-B8E3-9EE961A2F908}" presName="parTransTwo" presStyleCnt="0"/>
      <dgm:spPr/>
    </dgm:pt>
    <dgm:pt modelId="{5C146E10-CA03-4837-B5B8-86E6421DC5A3}" type="pres">
      <dgm:prSet presAssocID="{86D619DC-51AF-4AF3-B8E3-9EE961A2F908}" presName="horzTwo" presStyleCnt="0"/>
      <dgm:spPr/>
    </dgm:pt>
    <dgm:pt modelId="{8D6994CA-9D1F-4B25-88F1-F64C7943588D}" type="pres">
      <dgm:prSet presAssocID="{BADD182A-E73E-4E57-AF2C-0888EB0BCC75}" presName="vertThree" presStyleCnt="0"/>
      <dgm:spPr/>
    </dgm:pt>
    <dgm:pt modelId="{010E17A7-C6C3-40EF-AB28-46C9E75DAE7B}" type="pres">
      <dgm:prSet presAssocID="{BADD182A-E73E-4E57-AF2C-0888EB0BCC75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D6056D-1D0F-40CE-828F-411FF3BA2D0E}" type="pres">
      <dgm:prSet presAssocID="{BADD182A-E73E-4E57-AF2C-0888EB0BCC75}" presName="horzThree" presStyleCnt="0"/>
      <dgm:spPr/>
    </dgm:pt>
  </dgm:ptLst>
  <dgm:cxnLst>
    <dgm:cxn modelId="{FFF53688-1DF1-42E3-8664-5C59D09BE4C3}" srcId="{28FB08B8-AD83-44FF-A0D6-192E24022B84}" destId="{7E845C8E-07C8-4268-862E-BDFE9178359D}" srcOrd="0" destOrd="0" parTransId="{AEEBDAAA-0ED1-4E0F-9E9C-0B9E134C145E}" sibTransId="{2D318A26-7D6A-4196-80A6-4006F35BC301}"/>
    <dgm:cxn modelId="{D19049D7-5C00-4D3B-AC75-A6015587994A}" type="presOf" srcId="{A3898B55-7B68-4137-B106-1D6E51AACCEB}" destId="{838D443D-3BEB-47FB-81E3-9D26BB5999AE}" srcOrd="0" destOrd="0" presId="urn:microsoft.com/office/officeart/2005/8/layout/hierarchy4"/>
    <dgm:cxn modelId="{61EBDF49-D07E-43B5-ABBE-67FF277F6887}" type="presOf" srcId="{86D619DC-51AF-4AF3-B8E3-9EE961A2F908}" destId="{EA95C985-0D43-4F02-98FA-35CB189CE81F}" srcOrd="0" destOrd="0" presId="urn:microsoft.com/office/officeart/2005/8/layout/hierarchy4"/>
    <dgm:cxn modelId="{25FD1574-8A21-47E0-88FD-CD9FA5F10D44}" type="presOf" srcId="{CD9F0791-2153-4088-8DE4-F075703DECA6}" destId="{516092AE-B895-4EA6-B7F4-77C8EBBA8FFA}" srcOrd="0" destOrd="0" presId="urn:microsoft.com/office/officeart/2005/8/layout/hierarchy4"/>
    <dgm:cxn modelId="{5E8F8C03-CCC1-4325-BC9A-1E7F57DB734A}" type="presOf" srcId="{28FB08B8-AD83-44FF-A0D6-192E24022B84}" destId="{7965BFD8-507F-4B82-A9D5-5D21C4E4F68B}" srcOrd="0" destOrd="0" presId="urn:microsoft.com/office/officeart/2005/8/layout/hierarchy4"/>
    <dgm:cxn modelId="{3E87E42F-FAFC-461D-A484-0E8C45317B58}" srcId="{7E845C8E-07C8-4268-862E-BDFE9178359D}" destId="{CD9F0791-2153-4088-8DE4-F075703DECA6}" srcOrd="0" destOrd="0" parTransId="{1D040406-5958-49C2-927A-EBCAE6BD5CE0}" sibTransId="{0141F6AA-505F-4BA0-B697-23FC78B5D410}"/>
    <dgm:cxn modelId="{522DE912-C363-4CDC-9F57-E618F8E6785E}" srcId="{7E845C8E-07C8-4268-862E-BDFE9178359D}" destId="{28C7F3DB-50AD-4F4C-81AB-AB769DDF04A4}" srcOrd="1" destOrd="0" parTransId="{A9901C46-7544-4C7E-99B2-A731AF1B6B0C}" sibTransId="{762DFE53-F739-4B19-9BA9-30CA842135F0}"/>
    <dgm:cxn modelId="{63BECA76-3F33-40DF-A99A-1C38EA298525}" type="presOf" srcId="{BADD182A-E73E-4E57-AF2C-0888EB0BCC75}" destId="{010E17A7-C6C3-40EF-AB28-46C9E75DAE7B}" srcOrd="0" destOrd="0" presId="urn:microsoft.com/office/officeart/2005/8/layout/hierarchy4"/>
    <dgm:cxn modelId="{2599E201-B52D-4124-873D-B08E21011C7A}" srcId="{28FB08B8-AD83-44FF-A0D6-192E24022B84}" destId="{86D619DC-51AF-4AF3-B8E3-9EE961A2F908}" srcOrd="1" destOrd="0" parTransId="{19217F24-608A-4C7E-8A3D-A3EA9557816B}" sibTransId="{2239D693-B4E8-448B-918C-D491549C54AD}"/>
    <dgm:cxn modelId="{0749915E-75DB-457F-8A9D-14A9CA96E770}" srcId="{A3898B55-7B68-4137-B106-1D6E51AACCEB}" destId="{28FB08B8-AD83-44FF-A0D6-192E24022B84}" srcOrd="0" destOrd="0" parTransId="{0AF29E63-E6FA-45E3-B8E7-FC4731BD1871}" sibTransId="{C91C4616-5FBC-4555-A87F-46BC41BB991C}"/>
    <dgm:cxn modelId="{804A42D5-0D29-4891-B668-A32355C84629}" type="presOf" srcId="{7E845C8E-07C8-4268-862E-BDFE9178359D}" destId="{7B7811D4-DAB1-4049-B11E-DD9E54FFF587}" srcOrd="0" destOrd="0" presId="urn:microsoft.com/office/officeart/2005/8/layout/hierarchy4"/>
    <dgm:cxn modelId="{3E5FAB71-76A3-46D1-BDE5-081D8C899506}" type="presOf" srcId="{28C7F3DB-50AD-4F4C-81AB-AB769DDF04A4}" destId="{2C43333D-4ABF-4573-9B27-DF5B9E7AACFA}" srcOrd="0" destOrd="0" presId="urn:microsoft.com/office/officeart/2005/8/layout/hierarchy4"/>
    <dgm:cxn modelId="{3B6F742C-C39F-48F9-80B1-B6BC2415D79B}" srcId="{86D619DC-51AF-4AF3-B8E3-9EE961A2F908}" destId="{BADD182A-E73E-4E57-AF2C-0888EB0BCC75}" srcOrd="0" destOrd="0" parTransId="{497E14D1-22D5-4570-9F98-7A1ED24222A5}" sibTransId="{D8E5E6E7-41BE-428C-96D5-52543F39026A}"/>
    <dgm:cxn modelId="{692138FA-0969-44B2-914B-FC710393893E}" type="presParOf" srcId="{838D443D-3BEB-47FB-81E3-9D26BB5999AE}" destId="{F484C6F3-981C-4BCF-A143-1C53E4427763}" srcOrd="0" destOrd="0" presId="urn:microsoft.com/office/officeart/2005/8/layout/hierarchy4"/>
    <dgm:cxn modelId="{76ABE11B-BA6A-4384-A934-53320BCD8E3B}" type="presParOf" srcId="{F484C6F3-981C-4BCF-A143-1C53E4427763}" destId="{7965BFD8-507F-4B82-A9D5-5D21C4E4F68B}" srcOrd="0" destOrd="0" presId="urn:microsoft.com/office/officeart/2005/8/layout/hierarchy4"/>
    <dgm:cxn modelId="{F62F00CD-1888-4309-A95C-2F720165503C}" type="presParOf" srcId="{F484C6F3-981C-4BCF-A143-1C53E4427763}" destId="{571592EA-72DC-4DDA-A5ED-1A61A5C0F555}" srcOrd="1" destOrd="0" presId="urn:microsoft.com/office/officeart/2005/8/layout/hierarchy4"/>
    <dgm:cxn modelId="{05D9F1A6-E24C-44DE-B50F-300356A8E613}" type="presParOf" srcId="{F484C6F3-981C-4BCF-A143-1C53E4427763}" destId="{6CFA942E-66CE-4FE5-9200-F15DE350A9DE}" srcOrd="2" destOrd="0" presId="urn:microsoft.com/office/officeart/2005/8/layout/hierarchy4"/>
    <dgm:cxn modelId="{04A152CC-8120-4FBF-99BB-D66A2EF16CAC}" type="presParOf" srcId="{6CFA942E-66CE-4FE5-9200-F15DE350A9DE}" destId="{67F49410-5EA3-4C9C-BD27-72B48F7C2F24}" srcOrd="0" destOrd="0" presId="urn:microsoft.com/office/officeart/2005/8/layout/hierarchy4"/>
    <dgm:cxn modelId="{84310B02-0D3D-4E19-B490-721C2D7EB62A}" type="presParOf" srcId="{67F49410-5EA3-4C9C-BD27-72B48F7C2F24}" destId="{7B7811D4-DAB1-4049-B11E-DD9E54FFF587}" srcOrd="0" destOrd="0" presId="urn:microsoft.com/office/officeart/2005/8/layout/hierarchy4"/>
    <dgm:cxn modelId="{F52BF2E9-13A7-4F9A-8257-8999E72BE70E}" type="presParOf" srcId="{67F49410-5EA3-4C9C-BD27-72B48F7C2F24}" destId="{9DC381ED-89CD-45DB-8D76-654EFFABF167}" srcOrd="1" destOrd="0" presId="urn:microsoft.com/office/officeart/2005/8/layout/hierarchy4"/>
    <dgm:cxn modelId="{A97BC25F-DC28-40D2-98D1-CABFC27CD4D6}" type="presParOf" srcId="{67F49410-5EA3-4C9C-BD27-72B48F7C2F24}" destId="{4C17AB59-130C-4E4D-A315-B8A53C682A27}" srcOrd="2" destOrd="0" presId="urn:microsoft.com/office/officeart/2005/8/layout/hierarchy4"/>
    <dgm:cxn modelId="{01DEEA56-D48D-4F4B-8404-21FE8E3EA88B}" type="presParOf" srcId="{4C17AB59-130C-4E4D-A315-B8A53C682A27}" destId="{9B7AA77C-0AE0-47BE-908D-F29E8960E37C}" srcOrd="0" destOrd="0" presId="urn:microsoft.com/office/officeart/2005/8/layout/hierarchy4"/>
    <dgm:cxn modelId="{4565215A-546E-4916-AFF6-9E32EDE9203F}" type="presParOf" srcId="{9B7AA77C-0AE0-47BE-908D-F29E8960E37C}" destId="{516092AE-B895-4EA6-B7F4-77C8EBBA8FFA}" srcOrd="0" destOrd="0" presId="urn:microsoft.com/office/officeart/2005/8/layout/hierarchy4"/>
    <dgm:cxn modelId="{0E8B8B68-B442-484B-BC71-C50B55266DB2}" type="presParOf" srcId="{9B7AA77C-0AE0-47BE-908D-F29E8960E37C}" destId="{4866F9E5-1942-4C24-942B-AF399CEA75DA}" srcOrd="1" destOrd="0" presId="urn:microsoft.com/office/officeart/2005/8/layout/hierarchy4"/>
    <dgm:cxn modelId="{7082B25F-2E08-4316-9C40-D1CCB29CEEBA}" type="presParOf" srcId="{4C17AB59-130C-4E4D-A315-B8A53C682A27}" destId="{F094696A-F02F-4CFC-8D22-8022E8B3EBE3}" srcOrd="1" destOrd="0" presId="urn:microsoft.com/office/officeart/2005/8/layout/hierarchy4"/>
    <dgm:cxn modelId="{A214F743-C389-4323-B28D-42F8C2D1F101}" type="presParOf" srcId="{4C17AB59-130C-4E4D-A315-B8A53C682A27}" destId="{E3895357-CB16-47BE-B8C5-09D9A50C238F}" srcOrd="2" destOrd="0" presId="urn:microsoft.com/office/officeart/2005/8/layout/hierarchy4"/>
    <dgm:cxn modelId="{230B0211-6755-407C-9303-B073698F48A8}" type="presParOf" srcId="{E3895357-CB16-47BE-B8C5-09D9A50C238F}" destId="{2C43333D-4ABF-4573-9B27-DF5B9E7AACFA}" srcOrd="0" destOrd="0" presId="urn:microsoft.com/office/officeart/2005/8/layout/hierarchy4"/>
    <dgm:cxn modelId="{8A367928-E7DD-47C4-B941-0078E1580FED}" type="presParOf" srcId="{E3895357-CB16-47BE-B8C5-09D9A50C238F}" destId="{1CAF4237-D3CC-42FB-B8D7-A132B5DADB78}" srcOrd="1" destOrd="0" presId="urn:microsoft.com/office/officeart/2005/8/layout/hierarchy4"/>
    <dgm:cxn modelId="{52150B5B-84E0-4F91-BE94-341E50A1861C}" type="presParOf" srcId="{6CFA942E-66CE-4FE5-9200-F15DE350A9DE}" destId="{0671E192-F88C-4153-B9B7-E164D7E6AA35}" srcOrd="1" destOrd="0" presId="urn:microsoft.com/office/officeart/2005/8/layout/hierarchy4"/>
    <dgm:cxn modelId="{D5C51637-2C15-4A36-B762-F50EE7D69AAB}" type="presParOf" srcId="{6CFA942E-66CE-4FE5-9200-F15DE350A9DE}" destId="{66E7B37C-A39F-416B-992D-2447D88C24A8}" srcOrd="2" destOrd="0" presId="urn:microsoft.com/office/officeart/2005/8/layout/hierarchy4"/>
    <dgm:cxn modelId="{C648F8A0-493B-4AB0-A313-731DFB965A21}" type="presParOf" srcId="{66E7B37C-A39F-416B-992D-2447D88C24A8}" destId="{EA95C985-0D43-4F02-98FA-35CB189CE81F}" srcOrd="0" destOrd="0" presId="urn:microsoft.com/office/officeart/2005/8/layout/hierarchy4"/>
    <dgm:cxn modelId="{18F4DDB3-25D8-45C6-9420-8C7947067749}" type="presParOf" srcId="{66E7B37C-A39F-416B-992D-2447D88C24A8}" destId="{FEE0453D-7550-4625-91AA-2D3EE536A3E2}" srcOrd="1" destOrd="0" presId="urn:microsoft.com/office/officeart/2005/8/layout/hierarchy4"/>
    <dgm:cxn modelId="{6E3524DD-E8AA-4BFA-AFAE-F2715D96CF6D}" type="presParOf" srcId="{66E7B37C-A39F-416B-992D-2447D88C24A8}" destId="{5C146E10-CA03-4837-B5B8-86E6421DC5A3}" srcOrd="2" destOrd="0" presId="urn:microsoft.com/office/officeart/2005/8/layout/hierarchy4"/>
    <dgm:cxn modelId="{91A510E8-54FA-4DD3-9E73-C848E4E35EA0}" type="presParOf" srcId="{5C146E10-CA03-4837-B5B8-86E6421DC5A3}" destId="{8D6994CA-9D1F-4B25-88F1-F64C7943588D}" srcOrd="0" destOrd="0" presId="urn:microsoft.com/office/officeart/2005/8/layout/hierarchy4"/>
    <dgm:cxn modelId="{34FCF15C-06F9-4160-A2C7-DB6FD54E54AD}" type="presParOf" srcId="{8D6994CA-9D1F-4B25-88F1-F64C7943588D}" destId="{010E17A7-C6C3-40EF-AB28-46C9E75DAE7B}" srcOrd="0" destOrd="0" presId="urn:microsoft.com/office/officeart/2005/8/layout/hierarchy4"/>
    <dgm:cxn modelId="{DA9C24E8-6EC6-4D62-9ECA-7E0AE8264966}" type="presParOf" srcId="{8D6994CA-9D1F-4B25-88F1-F64C7943588D}" destId="{78D6056D-1D0F-40CE-828F-411FF3BA2D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D7DD3D-D9BE-4A06-89A3-F218957F1FE4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FBF2EC-8C34-4385-88A7-033B910C9593}">
      <dgm:prSet phldrT="[Text]"/>
      <dgm:spPr/>
      <dgm:t>
        <a:bodyPr/>
        <a:lstStyle/>
        <a:p>
          <a:r>
            <a:rPr lang="en-US" dirty="0" smtClean="0"/>
            <a:t>ELA</a:t>
          </a:r>
          <a:endParaRPr lang="en-US" dirty="0"/>
        </a:p>
      </dgm:t>
    </dgm:pt>
    <dgm:pt modelId="{243D9A8B-2E4D-4995-8E96-27B0160AEC12}" type="parTrans" cxnId="{628ADEEE-ED14-4B53-9B51-A48AABF6F11A}">
      <dgm:prSet/>
      <dgm:spPr/>
      <dgm:t>
        <a:bodyPr/>
        <a:lstStyle/>
        <a:p>
          <a:endParaRPr lang="en-US"/>
        </a:p>
      </dgm:t>
    </dgm:pt>
    <dgm:pt modelId="{A61615D0-75E6-4F4D-91E8-0F467133389F}" type="sibTrans" cxnId="{628ADEEE-ED14-4B53-9B51-A48AABF6F11A}">
      <dgm:prSet/>
      <dgm:spPr/>
      <dgm:t>
        <a:bodyPr/>
        <a:lstStyle/>
        <a:p>
          <a:endParaRPr lang="en-US"/>
        </a:p>
      </dgm:t>
    </dgm:pt>
    <dgm:pt modelId="{96E2661E-A953-4B49-BB44-9EAC618E0614}">
      <dgm:prSet phldrT="[Text]"/>
      <dgm:spPr/>
      <dgm:t>
        <a:bodyPr/>
        <a:lstStyle/>
        <a:p>
          <a:r>
            <a:rPr lang="en-US" dirty="0" smtClean="0"/>
            <a:t>Complexity</a:t>
          </a:r>
          <a:endParaRPr lang="en-US" dirty="0"/>
        </a:p>
      </dgm:t>
    </dgm:pt>
    <dgm:pt modelId="{974BCDA5-D2F9-4FCA-B806-1723CCCD0D48}" type="parTrans" cxnId="{2DFFDB3B-06A9-496E-AD7B-4594DC9D9E72}">
      <dgm:prSet/>
      <dgm:spPr/>
      <dgm:t>
        <a:bodyPr/>
        <a:lstStyle/>
        <a:p>
          <a:endParaRPr lang="en-US"/>
        </a:p>
      </dgm:t>
    </dgm:pt>
    <dgm:pt modelId="{53B55F37-3AAA-4F2E-999E-CD20EF7315B1}" type="sibTrans" cxnId="{2DFFDB3B-06A9-496E-AD7B-4594DC9D9E72}">
      <dgm:prSet/>
      <dgm:spPr/>
      <dgm:t>
        <a:bodyPr/>
        <a:lstStyle/>
        <a:p>
          <a:endParaRPr lang="en-US"/>
        </a:p>
      </dgm:t>
    </dgm:pt>
    <dgm:pt modelId="{A0B0449B-C008-462B-954D-2C003286A529}">
      <dgm:prSet phldrT="[Text]"/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84108043-5211-498E-8BFA-398F3D8D27E7}" type="parTrans" cxnId="{495EAB67-2EE6-41CE-92BD-93893CEED4DA}">
      <dgm:prSet/>
      <dgm:spPr/>
      <dgm:t>
        <a:bodyPr/>
        <a:lstStyle/>
        <a:p>
          <a:endParaRPr lang="en-US"/>
        </a:p>
      </dgm:t>
    </dgm:pt>
    <dgm:pt modelId="{D6437C9F-90B0-49E1-8A58-7A9560D21F86}" type="sibTrans" cxnId="{495EAB67-2EE6-41CE-92BD-93893CEED4DA}">
      <dgm:prSet/>
      <dgm:spPr/>
      <dgm:t>
        <a:bodyPr/>
        <a:lstStyle/>
        <a:p>
          <a:endParaRPr lang="en-US"/>
        </a:p>
      </dgm:t>
    </dgm:pt>
    <dgm:pt modelId="{3B125FA7-8A96-4BC1-AB68-B97144BD7176}">
      <dgm:prSet phldrT="[Text]"/>
      <dgm:spPr/>
      <dgm:t>
        <a:bodyPr/>
        <a:lstStyle/>
        <a:p>
          <a:r>
            <a:rPr lang="en-US" dirty="0" smtClean="0"/>
            <a:t>Math</a:t>
          </a:r>
          <a:endParaRPr lang="en-US" dirty="0"/>
        </a:p>
      </dgm:t>
    </dgm:pt>
    <dgm:pt modelId="{8A27248E-629E-43EA-AA35-E6F5F00BD3BA}" type="parTrans" cxnId="{1FDB6323-A9CC-48DF-A990-9A7B557C6BC7}">
      <dgm:prSet/>
      <dgm:spPr/>
      <dgm:t>
        <a:bodyPr/>
        <a:lstStyle/>
        <a:p>
          <a:endParaRPr lang="en-US"/>
        </a:p>
      </dgm:t>
    </dgm:pt>
    <dgm:pt modelId="{30AB9448-C8BD-4E78-858C-25EBD462A382}" type="sibTrans" cxnId="{1FDB6323-A9CC-48DF-A990-9A7B557C6BC7}">
      <dgm:prSet/>
      <dgm:spPr/>
      <dgm:t>
        <a:bodyPr/>
        <a:lstStyle/>
        <a:p>
          <a:endParaRPr lang="en-US"/>
        </a:p>
      </dgm:t>
    </dgm:pt>
    <dgm:pt modelId="{F00FCB9E-C499-4788-8557-D8996B1D6B27}">
      <dgm:prSet phldrT="[Text]"/>
      <dgm:spPr/>
      <dgm:t>
        <a:bodyPr/>
        <a:lstStyle/>
        <a:p>
          <a:r>
            <a:rPr lang="en-US" dirty="0" smtClean="0"/>
            <a:t>Focus</a:t>
          </a:r>
          <a:endParaRPr lang="en-US" dirty="0"/>
        </a:p>
      </dgm:t>
    </dgm:pt>
    <dgm:pt modelId="{B29FC89B-9A3B-4320-AAEA-AF2E94137C12}" type="parTrans" cxnId="{7FC76AF1-64DA-475E-AAFC-19018CB84BE2}">
      <dgm:prSet/>
      <dgm:spPr/>
      <dgm:t>
        <a:bodyPr/>
        <a:lstStyle/>
        <a:p>
          <a:endParaRPr lang="en-US"/>
        </a:p>
      </dgm:t>
    </dgm:pt>
    <dgm:pt modelId="{72488045-3E5F-4D49-925D-4620E82AFD4D}" type="sibTrans" cxnId="{7FC76AF1-64DA-475E-AAFC-19018CB84BE2}">
      <dgm:prSet/>
      <dgm:spPr/>
      <dgm:t>
        <a:bodyPr/>
        <a:lstStyle/>
        <a:p>
          <a:endParaRPr lang="en-US"/>
        </a:p>
      </dgm:t>
    </dgm:pt>
    <dgm:pt modelId="{165BD6B5-2D27-469C-9A57-95660ABCD962}">
      <dgm:prSet phldrT="[Text]"/>
      <dgm:spPr/>
      <dgm:t>
        <a:bodyPr/>
        <a:lstStyle/>
        <a:p>
          <a:r>
            <a:rPr lang="en-US" dirty="0" smtClean="0"/>
            <a:t>Coherence</a:t>
          </a:r>
          <a:endParaRPr lang="en-US" dirty="0"/>
        </a:p>
      </dgm:t>
    </dgm:pt>
    <dgm:pt modelId="{EE72E4A7-781B-477F-A4DE-7E5086F22E4A}" type="parTrans" cxnId="{240BC450-B955-45E0-8545-8428142B0963}">
      <dgm:prSet/>
      <dgm:spPr/>
      <dgm:t>
        <a:bodyPr/>
        <a:lstStyle/>
        <a:p>
          <a:endParaRPr lang="en-US"/>
        </a:p>
      </dgm:t>
    </dgm:pt>
    <dgm:pt modelId="{3C05A1E6-C7FB-46B3-A069-C59B0FF74CFD}" type="sibTrans" cxnId="{240BC450-B955-45E0-8545-8428142B0963}">
      <dgm:prSet/>
      <dgm:spPr/>
      <dgm:t>
        <a:bodyPr/>
        <a:lstStyle/>
        <a:p>
          <a:endParaRPr lang="en-US"/>
        </a:p>
      </dgm:t>
    </dgm:pt>
    <dgm:pt modelId="{895E900E-3886-4911-A16E-2D35782AB78C}">
      <dgm:prSet phldrT="[Text]"/>
      <dgm:spPr/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8176AAB3-5F87-44B9-8E7B-A193E516F8A3}" type="parTrans" cxnId="{32988242-CDFC-48EB-85B7-45E3143C2A32}">
      <dgm:prSet/>
      <dgm:spPr/>
      <dgm:t>
        <a:bodyPr/>
        <a:lstStyle/>
        <a:p>
          <a:endParaRPr lang="en-US"/>
        </a:p>
      </dgm:t>
    </dgm:pt>
    <dgm:pt modelId="{30799110-FE0E-49E3-B377-EBF8DA3D8613}" type="sibTrans" cxnId="{32988242-CDFC-48EB-85B7-45E3143C2A32}">
      <dgm:prSet/>
      <dgm:spPr/>
      <dgm:t>
        <a:bodyPr/>
        <a:lstStyle/>
        <a:p>
          <a:endParaRPr lang="en-US"/>
        </a:p>
      </dgm:t>
    </dgm:pt>
    <dgm:pt modelId="{B2CDE6DE-8B85-4C95-B688-B692E4E3632E}">
      <dgm:prSet phldrT="[Text]"/>
      <dgm:spPr/>
      <dgm:t>
        <a:bodyPr/>
        <a:lstStyle/>
        <a:p>
          <a:r>
            <a:rPr lang="en-US" dirty="0" smtClean="0"/>
            <a:t>Rigor</a:t>
          </a:r>
          <a:endParaRPr lang="en-US" dirty="0"/>
        </a:p>
      </dgm:t>
    </dgm:pt>
    <dgm:pt modelId="{96505F81-572E-47BD-A626-98EE97E3058F}" type="parTrans" cxnId="{5E5603C9-48B7-4E7C-93E6-8FBBC761AB17}">
      <dgm:prSet/>
      <dgm:spPr/>
      <dgm:t>
        <a:bodyPr/>
        <a:lstStyle/>
        <a:p>
          <a:endParaRPr lang="en-US"/>
        </a:p>
      </dgm:t>
    </dgm:pt>
    <dgm:pt modelId="{03BD2875-1759-48EC-8328-6453310D5908}" type="sibTrans" cxnId="{5E5603C9-48B7-4E7C-93E6-8FBBC761AB17}">
      <dgm:prSet/>
      <dgm:spPr/>
      <dgm:t>
        <a:bodyPr/>
        <a:lstStyle/>
        <a:p>
          <a:endParaRPr lang="en-US"/>
        </a:p>
      </dgm:t>
    </dgm:pt>
    <dgm:pt modelId="{40C32640-8141-4208-8055-A0CACDB6D2AF}" type="pres">
      <dgm:prSet presAssocID="{61D7DD3D-D9BE-4A06-89A3-F218957F1FE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0A7CAB2-A7C5-433A-A38C-2585873201E0}" type="pres">
      <dgm:prSet presAssocID="{C1FBF2EC-8C34-4385-88A7-033B910C9593}" presName="linNode" presStyleCnt="0"/>
      <dgm:spPr/>
    </dgm:pt>
    <dgm:pt modelId="{5552F027-09FD-4711-8D90-219577134D02}" type="pres">
      <dgm:prSet presAssocID="{C1FBF2EC-8C34-4385-88A7-033B910C959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88C61-3540-4FCC-9C04-0D725E1CF8FD}" type="pres">
      <dgm:prSet presAssocID="{C1FBF2EC-8C34-4385-88A7-033B910C959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E9464-E94C-4C93-98F0-C7C237A9F2BC}" type="pres">
      <dgm:prSet presAssocID="{A61615D0-75E6-4F4D-91E8-0F467133389F}" presName="spacing" presStyleCnt="0"/>
      <dgm:spPr/>
    </dgm:pt>
    <dgm:pt modelId="{141B8562-D8F8-4271-8C21-48F9ABD25213}" type="pres">
      <dgm:prSet presAssocID="{3B125FA7-8A96-4BC1-AB68-B97144BD7176}" presName="linNode" presStyleCnt="0"/>
      <dgm:spPr/>
    </dgm:pt>
    <dgm:pt modelId="{6865A614-594A-42F9-B0F7-356FFE6BD276}" type="pres">
      <dgm:prSet presAssocID="{3B125FA7-8A96-4BC1-AB68-B97144BD717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53220-7CD4-4FF3-B67D-2FE132B3DA8D}" type="pres">
      <dgm:prSet presAssocID="{3B125FA7-8A96-4BC1-AB68-B97144BD717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09E2A-AB0E-46C4-ABFB-F8BDD21E7B27}" type="presOf" srcId="{3B125FA7-8A96-4BC1-AB68-B97144BD7176}" destId="{6865A614-594A-42F9-B0F7-356FFE6BD276}" srcOrd="0" destOrd="0" presId="urn:microsoft.com/office/officeart/2005/8/layout/vList6"/>
    <dgm:cxn modelId="{E2F11956-945B-4E06-9319-6C7E83A1FC8D}" type="presOf" srcId="{C1FBF2EC-8C34-4385-88A7-033B910C9593}" destId="{5552F027-09FD-4711-8D90-219577134D02}" srcOrd="0" destOrd="0" presId="urn:microsoft.com/office/officeart/2005/8/layout/vList6"/>
    <dgm:cxn modelId="{1FDB6323-A9CC-48DF-A990-9A7B557C6BC7}" srcId="{61D7DD3D-D9BE-4A06-89A3-F218957F1FE4}" destId="{3B125FA7-8A96-4BC1-AB68-B97144BD7176}" srcOrd="1" destOrd="0" parTransId="{8A27248E-629E-43EA-AA35-E6F5F00BD3BA}" sibTransId="{30AB9448-C8BD-4E78-858C-25EBD462A382}"/>
    <dgm:cxn modelId="{F19E26E5-B338-41CA-9DF3-A3D7F62A169E}" type="presOf" srcId="{895E900E-3886-4911-A16E-2D35782AB78C}" destId="{1DF88C61-3540-4FCC-9C04-0D725E1CF8FD}" srcOrd="0" destOrd="1" presId="urn:microsoft.com/office/officeart/2005/8/layout/vList6"/>
    <dgm:cxn modelId="{495EAB67-2EE6-41CE-92BD-93893CEED4DA}" srcId="{C1FBF2EC-8C34-4385-88A7-033B910C9593}" destId="{A0B0449B-C008-462B-954D-2C003286A529}" srcOrd="2" destOrd="0" parTransId="{84108043-5211-498E-8BFA-398F3D8D27E7}" sibTransId="{D6437C9F-90B0-49E1-8A58-7A9560D21F86}"/>
    <dgm:cxn modelId="{9FF3FD39-D7C4-4993-AAA4-37CECD211E23}" type="presOf" srcId="{96E2661E-A953-4B49-BB44-9EAC618E0614}" destId="{1DF88C61-3540-4FCC-9C04-0D725E1CF8FD}" srcOrd="0" destOrd="0" presId="urn:microsoft.com/office/officeart/2005/8/layout/vList6"/>
    <dgm:cxn modelId="{D6EAA193-71C7-4E1D-B7D4-0A0EE0910A7F}" type="presOf" srcId="{61D7DD3D-D9BE-4A06-89A3-F218957F1FE4}" destId="{40C32640-8141-4208-8055-A0CACDB6D2AF}" srcOrd="0" destOrd="0" presId="urn:microsoft.com/office/officeart/2005/8/layout/vList6"/>
    <dgm:cxn modelId="{B4A1D376-7DF5-4D6D-BF98-636233586153}" type="presOf" srcId="{B2CDE6DE-8B85-4C95-B688-B692E4E3632E}" destId="{B7953220-7CD4-4FF3-B67D-2FE132B3DA8D}" srcOrd="0" destOrd="2" presId="urn:microsoft.com/office/officeart/2005/8/layout/vList6"/>
    <dgm:cxn modelId="{2DFFDB3B-06A9-496E-AD7B-4594DC9D9E72}" srcId="{C1FBF2EC-8C34-4385-88A7-033B910C9593}" destId="{96E2661E-A953-4B49-BB44-9EAC618E0614}" srcOrd="0" destOrd="0" parTransId="{974BCDA5-D2F9-4FCA-B806-1723CCCD0D48}" sibTransId="{53B55F37-3AAA-4F2E-999E-CD20EF7315B1}"/>
    <dgm:cxn modelId="{0EA92C82-C130-4328-8BC8-111F495B21D4}" type="presOf" srcId="{F00FCB9E-C499-4788-8557-D8996B1D6B27}" destId="{B7953220-7CD4-4FF3-B67D-2FE132B3DA8D}" srcOrd="0" destOrd="0" presId="urn:microsoft.com/office/officeart/2005/8/layout/vList6"/>
    <dgm:cxn modelId="{32988242-CDFC-48EB-85B7-45E3143C2A32}" srcId="{C1FBF2EC-8C34-4385-88A7-033B910C9593}" destId="{895E900E-3886-4911-A16E-2D35782AB78C}" srcOrd="1" destOrd="0" parTransId="{8176AAB3-5F87-44B9-8E7B-A193E516F8A3}" sibTransId="{30799110-FE0E-49E3-B377-EBF8DA3D8613}"/>
    <dgm:cxn modelId="{628ADEEE-ED14-4B53-9B51-A48AABF6F11A}" srcId="{61D7DD3D-D9BE-4A06-89A3-F218957F1FE4}" destId="{C1FBF2EC-8C34-4385-88A7-033B910C9593}" srcOrd="0" destOrd="0" parTransId="{243D9A8B-2E4D-4995-8E96-27B0160AEC12}" sibTransId="{A61615D0-75E6-4F4D-91E8-0F467133389F}"/>
    <dgm:cxn modelId="{5E5603C9-48B7-4E7C-93E6-8FBBC761AB17}" srcId="{3B125FA7-8A96-4BC1-AB68-B97144BD7176}" destId="{B2CDE6DE-8B85-4C95-B688-B692E4E3632E}" srcOrd="2" destOrd="0" parTransId="{96505F81-572E-47BD-A626-98EE97E3058F}" sibTransId="{03BD2875-1759-48EC-8328-6453310D5908}"/>
    <dgm:cxn modelId="{7FC76AF1-64DA-475E-AAFC-19018CB84BE2}" srcId="{3B125FA7-8A96-4BC1-AB68-B97144BD7176}" destId="{F00FCB9E-C499-4788-8557-D8996B1D6B27}" srcOrd="0" destOrd="0" parTransId="{B29FC89B-9A3B-4320-AAEA-AF2E94137C12}" sibTransId="{72488045-3E5F-4D49-925D-4620E82AFD4D}"/>
    <dgm:cxn modelId="{240BC450-B955-45E0-8545-8428142B0963}" srcId="{3B125FA7-8A96-4BC1-AB68-B97144BD7176}" destId="{165BD6B5-2D27-469C-9A57-95660ABCD962}" srcOrd="1" destOrd="0" parTransId="{EE72E4A7-781B-477F-A4DE-7E5086F22E4A}" sibTransId="{3C05A1E6-C7FB-46B3-A069-C59B0FF74CFD}"/>
    <dgm:cxn modelId="{C00A860E-D0D5-4E27-BBCE-7F99C0F411BE}" type="presOf" srcId="{165BD6B5-2D27-469C-9A57-95660ABCD962}" destId="{B7953220-7CD4-4FF3-B67D-2FE132B3DA8D}" srcOrd="0" destOrd="1" presId="urn:microsoft.com/office/officeart/2005/8/layout/vList6"/>
    <dgm:cxn modelId="{815B1918-F706-41B2-9B0B-FFD305D58587}" type="presOf" srcId="{A0B0449B-C008-462B-954D-2C003286A529}" destId="{1DF88C61-3540-4FCC-9C04-0D725E1CF8FD}" srcOrd="0" destOrd="2" presId="urn:microsoft.com/office/officeart/2005/8/layout/vList6"/>
    <dgm:cxn modelId="{E68C4449-D865-4016-A4E7-20E8B2596D21}" type="presParOf" srcId="{40C32640-8141-4208-8055-A0CACDB6D2AF}" destId="{B0A7CAB2-A7C5-433A-A38C-2585873201E0}" srcOrd="0" destOrd="0" presId="urn:microsoft.com/office/officeart/2005/8/layout/vList6"/>
    <dgm:cxn modelId="{F0376E0C-5F56-4FC1-8309-C189B0E6B303}" type="presParOf" srcId="{B0A7CAB2-A7C5-433A-A38C-2585873201E0}" destId="{5552F027-09FD-4711-8D90-219577134D02}" srcOrd="0" destOrd="0" presId="urn:microsoft.com/office/officeart/2005/8/layout/vList6"/>
    <dgm:cxn modelId="{C9CEEA43-BE61-4423-BDDE-6E278235DD33}" type="presParOf" srcId="{B0A7CAB2-A7C5-433A-A38C-2585873201E0}" destId="{1DF88C61-3540-4FCC-9C04-0D725E1CF8FD}" srcOrd="1" destOrd="0" presId="urn:microsoft.com/office/officeart/2005/8/layout/vList6"/>
    <dgm:cxn modelId="{50A03CE9-7426-405E-AE9D-14EFB5A6BB31}" type="presParOf" srcId="{40C32640-8141-4208-8055-A0CACDB6D2AF}" destId="{301E9464-E94C-4C93-98F0-C7C237A9F2BC}" srcOrd="1" destOrd="0" presId="urn:microsoft.com/office/officeart/2005/8/layout/vList6"/>
    <dgm:cxn modelId="{E31CC9EF-FEF2-4089-A03F-8E991720DB26}" type="presParOf" srcId="{40C32640-8141-4208-8055-A0CACDB6D2AF}" destId="{141B8562-D8F8-4271-8C21-48F9ABD25213}" srcOrd="2" destOrd="0" presId="urn:microsoft.com/office/officeart/2005/8/layout/vList6"/>
    <dgm:cxn modelId="{F0E323AA-E4BD-49D8-BF02-C1D748D421C8}" type="presParOf" srcId="{141B8562-D8F8-4271-8C21-48F9ABD25213}" destId="{6865A614-594A-42F9-B0F7-356FFE6BD276}" srcOrd="0" destOrd="0" presId="urn:microsoft.com/office/officeart/2005/8/layout/vList6"/>
    <dgm:cxn modelId="{A32BDE96-46B4-4376-9505-5A3A7D055163}" type="presParOf" srcId="{141B8562-D8F8-4271-8C21-48F9ABD25213}" destId="{B7953220-7CD4-4FF3-B67D-2FE132B3DA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4865E9-3832-44F5-AD25-D877228DB41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DE5E377C-3637-48B4-BADE-9902D134A4FD}">
      <dgm:prSet custT="1"/>
      <dgm:spPr/>
      <dgm:t>
        <a:bodyPr/>
        <a:lstStyle/>
        <a:p>
          <a:pPr algn="ctr" rtl="0"/>
          <a:r>
            <a:rPr lang="en-US" sz="2800" dirty="0" smtClean="0"/>
            <a:t>www.parcconline.org</a:t>
          </a:r>
          <a:endParaRPr lang="en-US" sz="2800" dirty="0"/>
        </a:p>
      </dgm:t>
    </dgm:pt>
    <dgm:pt modelId="{F081C5C5-D241-4214-9F94-8E77F0D15697}" type="parTrans" cxnId="{1221AE0A-71BF-4BBC-94C2-945D5CB2CE22}">
      <dgm:prSet/>
      <dgm:spPr/>
      <dgm:t>
        <a:bodyPr/>
        <a:lstStyle/>
        <a:p>
          <a:endParaRPr lang="en-US"/>
        </a:p>
      </dgm:t>
    </dgm:pt>
    <dgm:pt modelId="{69EC0BA0-17FA-4EC5-BEB4-4083AE127F14}" type="sibTrans" cxnId="{1221AE0A-71BF-4BBC-94C2-945D5CB2CE22}">
      <dgm:prSet/>
      <dgm:spPr/>
      <dgm:t>
        <a:bodyPr/>
        <a:lstStyle/>
        <a:p>
          <a:endParaRPr lang="en-US"/>
        </a:p>
      </dgm:t>
    </dgm:pt>
    <dgm:pt modelId="{1217BD58-CF52-476D-BB64-A92546B5678B}" type="pres">
      <dgm:prSet presAssocID="{4E4865E9-3832-44F5-AD25-D877228DB4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310F72-9780-44BA-92FA-A63979AC4E5B}" type="pres">
      <dgm:prSet presAssocID="{DE5E377C-3637-48B4-BADE-9902D134A4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F18B2B-A173-47BE-926B-24D6781FBA61}" type="presOf" srcId="{4E4865E9-3832-44F5-AD25-D877228DB418}" destId="{1217BD58-CF52-476D-BB64-A92546B5678B}" srcOrd="0" destOrd="0" presId="urn:microsoft.com/office/officeart/2005/8/layout/vList2"/>
    <dgm:cxn modelId="{07A79E2D-E17C-48F1-BF27-D610F16CD026}" type="presOf" srcId="{DE5E377C-3637-48B4-BADE-9902D134A4FD}" destId="{47310F72-9780-44BA-92FA-A63979AC4E5B}" srcOrd="0" destOrd="0" presId="urn:microsoft.com/office/officeart/2005/8/layout/vList2"/>
    <dgm:cxn modelId="{1221AE0A-71BF-4BBC-94C2-945D5CB2CE22}" srcId="{4E4865E9-3832-44F5-AD25-D877228DB418}" destId="{DE5E377C-3637-48B4-BADE-9902D134A4FD}" srcOrd="0" destOrd="0" parTransId="{F081C5C5-D241-4214-9F94-8E77F0D15697}" sibTransId="{69EC0BA0-17FA-4EC5-BEB4-4083AE127F14}"/>
    <dgm:cxn modelId="{C339272C-1595-44D1-8390-B3FA45F7E3ED}" type="presParOf" srcId="{1217BD58-CF52-476D-BB64-A92546B5678B}" destId="{47310F72-9780-44BA-92FA-A63979AC4E5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9CBF5F-C163-4513-B86B-1EEF7A3D4DB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5CE6A4-4B8E-4606-AE94-0537A146BC04}">
      <dgm:prSet phldrT="[Text]"/>
      <dgm:spPr/>
      <dgm:t>
        <a:bodyPr/>
        <a:lstStyle/>
        <a:p>
          <a:r>
            <a:rPr lang="en-US" dirty="0" smtClean="0"/>
            <a:t>ELA</a:t>
          </a:r>
          <a:endParaRPr lang="en-US" dirty="0"/>
        </a:p>
      </dgm:t>
    </dgm:pt>
    <dgm:pt modelId="{F5C1F5C7-AFEE-4221-9CDC-B5B377342CB8}" type="parTrans" cxnId="{B583786B-0B12-457A-A6CA-A068310156F4}">
      <dgm:prSet/>
      <dgm:spPr/>
      <dgm:t>
        <a:bodyPr/>
        <a:lstStyle/>
        <a:p>
          <a:endParaRPr lang="en-US"/>
        </a:p>
      </dgm:t>
    </dgm:pt>
    <dgm:pt modelId="{D5A6D53D-29E9-4DC9-8642-D6C5076374FF}" type="sibTrans" cxnId="{B583786B-0B12-457A-A6CA-A068310156F4}">
      <dgm:prSet/>
      <dgm:spPr/>
      <dgm:t>
        <a:bodyPr/>
        <a:lstStyle/>
        <a:p>
          <a:endParaRPr lang="en-US"/>
        </a:p>
      </dgm:t>
    </dgm:pt>
    <dgm:pt modelId="{B714B5E2-EB7B-4774-8379-0AE56CE525D4}">
      <dgm:prSet phldrT="[Text]"/>
      <dgm:spPr/>
      <dgm:t>
        <a:bodyPr/>
        <a:lstStyle/>
        <a:p>
          <a:r>
            <a:rPr lang="en-US" dirty="0" smtClean="0"/>
            <a:t>Grade 3</a:t>
          </a:r>
          <a:endParaRPr lang="en-US" dirty="0"/>
        </a:p>
      </dgm:t>
    </dgm:pt>
    <dgm:pt modelId="{4E5FDE6C-C3F1-4902-A3E4-8A3F76192B1D}" type="parTrans" cxnId="{3268233B-1B57-4C16-9270-1703AEF71E9A}">
      <dgm:prSet/>
      <dgm:spPr/>
      <dgm:t>
        <a:bodyPr/>
        <a:lstStyle/>
        <a:p>
          <a:endParaRPr lang="en-US"/>
        </a:p>
      </dgm:t>
    </dgm:pt>
    <dgm:pt modelId="{506A7209-0D0C-4073-851E-416D42124B20}" type="sibTrans" cxnId="{3268233B-1B57-4C16-9270-1703AEF71E9A}">
      <dgm:prSet/>
      <dgm:spPr/>
      <dgm:t>
        <a:bodyPr/>
        <a:lstStyle/>
        <a:p>
          <a:endParaRPr lang="en-US"/>
        </a:p>
      </dgm:t>
    </dgm:pt>
    <dgm:pt modelId="{DBCBD0A0-F074-4566-AFFF-96F60BE2CF1E}">
      <dgm:prSet phldrT="[Text]"/>
      <dgm:spPr/>
      <dgm:t>
        <a:bodyPr/>
        <a:lstStyle/>
        <a:p>
          <a:r>
            <a:rPr lang="en-US" dirty="0" smtClean="0"/>
            <a:t>Grade 6</a:t>
          </a:r>
          <a:endParaRPr lang="en-US" dirty="0"/>
        </a:p>
      </dgm:t>
    </dgm:pt>
    <dgm:pt modelId="{D79A22DF-10DC-4CFF-A1AF-BAD04D530375}" type="parTrans" cxnId="{3D01E3E7-CE87-48D0-9C7F-53AEF443D6CD}">
      <dgm:prSet/>
      <dgm:spPr/>
      <dgm:t>
        <a:bodyPr/>
        <a:lstStyle/>
        <a:p>
          <a:endParaRPr lang="en-US"/>
        </a:p>
      </dgm:t>
    </dgm:pt>
    <dgm:pt modelId="{5F2287DA-AB0B-4A52-BBE9-BC7E9A392B98}" type="sibTrans" cxnId="{3D01E3E7-CE87-48D0-9C7F-53AEF443D6CD}">
      <dgm:prSet/>
      <dgm:spPr/>
      <dgm:t>
        <a:bodyPr/>
        <a:lstStyle/>
        <a:p>
          <a:endParaRPr lang="en-US"/>
        </a:p>
      </dgm:t>
    </dgm:pt>
    <dgm:pt modelId="{EEC03403-AC3B-4FF3-A018-BC88450BC2C2}">
      <dgm:prSet phldrT="[Text]"/>
      <dgm:spPr/>
      <dgm:t>
        <a:bodyPr/>
        <a:lstStyle/>
        <a:p>
          <a:r>
            <a:rPr lang="en-US" dirty="0" smtClean="0"/>
            <a:t>Math</a:t>
          </a:r>
          <a:endParaRPr lang="en-US" dirty="0"/>
        </a:p>
      </dgm:t>
    </dgm:pt>
    <dgm:pt modelId="{70403702-1B66-4AB6-9A6D-52347834D078}" type="parTrans" cxnId="{EA97CE7D-A675-4C38-97E3-7A0DEF10A8E0}">
      <dgm:prSet/>
      <dgm:spPr/>
      <dgm:t>
        <a:bodyPr/>
        <a:lstStyle/>
        <a:p>
          <a:endParaRPr lang="en-US"/>
        </a:p>
      </dgm:t>
    </dgm:pt>
    <dgm:pt modelId="{A18E5E6D-C6CA-48F2-BCB7-71E3C8405232}" type="sibTrans" cxnId="{EA97CE7D-A675-4C38-97E3-7A0DEF10A8E0}">
      <dgm:prSet/>
      <dgm:spPr/>
      <dgm:t>
        <a:bodyPr/>
        <a:lstStyle/>
        <a:p>
          <a:endParaRPr lang="en-US"/>
        </a:p>
      </dgm:t>
    </dgm:pt>
    <dgm:pt modelId="{9F6EB7E8-0509-4AF8-8B29-3A9B1AB1500A}">
      <dgm:prSet phldrT="[Text]"/>
      <dgm:spPr/>
      <dgm:t>
        <a:bodyPr/>
        <a:lstStyle/>
        <a:p>
          <a:r>
            <a:rPr lang="en-US" dirty="0" smtClean="0"/>
            <a:t>Grade 3</a:t>
          </a:r>
          <a:endParaRPr lang="en-US" dirty="0"/>
        </a:p>
      </dgm:t>
    </dgm:pt>
    <dgm:pt modelId="{4FE171C4-A56F-4543-A652-30EB457B3654}" type="parTrans" cxnId="{AAE66778-ED00-42EB-90B7-C86802D723CC}">
      <dgm:prSet/>
      <dgm:spPr/>
      <dgm:t>
        <a:bodyPr/>
        <a:lstStyle/>
        <a:p>
          <a:endParaRPr lang="en-US"/>
        </a:p>
      </dgm:t>
    </dgm:pt>
    <dgm:pt modelId="{D89125E0-C8BB-4C6B-89F2-6DE8C6015FC4}" type="sibTrans" cxnId="{AAE66778-ED00-42EB-90B7-C86802D723CC}">
      <dgm:prSet/>
      <dgm:spPr/>
      <dgm:t>
        <a:bodyPr/>
        <a:lstStyle/>
        <a:p>
          <a:endParaRPr lang="en-US"/>
        </a:p>
      </dgm:t>
    </dgm:pt>
    <dgm:pt modelId="{1F0BFC10-7383-4A10-A635-32F4C4B8D313}">
      <dgm:prSet phldrT="[Text]"/>
      <dgm:spPr/>
      <dgm:t>
        <a:bodyPr/>
        <a:lstStyle/>
        <a:p>
          <a:r>
            <a:rPr lang="en-US" dirty="0" smtClean="0"/>
            <a:t>Grade 4</a:t>
          </a:r>
          <a:endParaRPr lang="en-US" dirty="0"/>
        </a:p>
      </dgm:t>
    </dgm:pt>
    <dgm:pt modelId="{CA4E4DAA-DAAF-4AAA-A80D-E33ED0C3209F}" type="parTrans" cxnId="{48C8041A-942C-4883-BF32-670BA1E7A647}">
      <dgm:prSet/>
      <dgm:spPr/>
      <dgm:t>
        <a:bodyPr/>
        <a:lstStyle/>
        <a:p>
          <a:endParaRPr lang="en-US"/>
        </a:p>
      </dgm:t>
    </dgm:pt>
    <dgm:pt modelId="{C2C207EB-4CB7-4596-BBE2-DEEA39CB61B6}" type="sibTrans" cxnId="{48C8041A-942C-4883-BF32-670BA1E7A647}">
      <dgm:prSet/>
      <dgm:spPr/>
      <dgm:t>
        <a:bodyPr/>
        <a:lstStyle/>
        <a:p>
          <a:endParaRPr lang="en-US"/>
        </a:p>
      </dgm:t>
    </dgm:pt>
    <dgm:pt modelId="{831F96D1-500D-423C-8A7D-DCD5870C51BE}">
      <dgm:prSet phldrT="[Text]"/>
      <dgm:spPr/>
      <dgm:t>
        <a:bodyPr/>
        <a:lstStyle/>
        <a:p>
          <a:r>
            <a:rPr lang="en-US" dirty="0" smtClean="0"/>
            <a:t>Grade 7</a:t>
          </a:r>
          <a:endParaRPr lang="en-US" dirty="0"/>
        </a:p>
      </dgm:t>
    </dgm:pt>
    <dgm:pt modelId="{ED260785-5977-4EF9-A217-DC078B062D2F}" type="parTrans" cxnId="{4BB54537-EAC4-4BD0-8A9F-2E40E89639C4}">
      <dgm:prSet/>
      <dgm:spPr/>
      <dgm:t>
        <a:bodyPr/>
        <a:lstStyle/>
        <a:p>
          <a:endParaRPr lang="en-US"/>
        </a:p>
      </dgm:t>
    </dgm:pt>
    <dgm:pt modelId="{851A15C3-47E3-460B-9647-AB9A7508BD32}" type="sibTrans" cxnId="{4BB54537-EAC4-4BD0-8A9F-2E40E89639C4}">
      <dgm:prSet/>
      <dgm:spPr/>
      <dgm:t>
        <a:bodyPr/>
        <a:lstStyle/>
        <a:p>
          <a:endParaRPr lang="en-US"/>
        </a:p>
      </dgm:t>
    </dgm:pt>
    <dgm:pt modelId="{62C2AC5E-0033-43F2-B9A0-970B3D4EA6C9}">
      <dgm:prSet phldrT="[Text]"/>
      <dgm:spPr/>
      <dgm:t>
        <a:bodyPr/>
        <a:lstStyle/>
        <a:p>
          <a:r>
            <a:rPr lang="en-US" dirty="0" smtClean="0"/>
            <a:t>Grade 10</a:t>
          </a:r>
          <a:endParaRPr lang="en-US" dirty="0"/>
        </a:p>
      </dgm:t>
    </dgm:pt>
    <dgm:pt modelId="{5550E679-61BB-47EC-9F78-B71BD65FDDDE}" type="parTrans" cxnId="{A880939E-C9FC-4BE1-B171-61945DBC724F}">
      <dgm:prSet/>
      <dgm:spPr/>
      <dgm:t>
        <a:bodyPr/>
        <a:lstStyle/>
        <a:p>
          <a:endParaRPr lang="en-US"/>
        </a:p>
      </dgm:t>
    </dgm:pt>
    <dgm:pt modelId="{841A0015-40C5-4F08-A0F3-31CD6A3D5A11}" type="sibTrans" cxnId="{A880939E-C9FC-4BE1-B171-61945DBC724F}">
      <dgm:prSet/>
      <dgm:spPr/>
      <dgm:t>
        <a:bodyPr/>
        <a:lstStyle/>
        <a:p>
          <a:endParaRPr lang="en-US"/>
        </a:p>
      </dgm:t>
    </dgm:pt>
    <dgm:pt modelId="{434E3F12-A3CF-4675-B072-F031305ECC37}">
      <dgm:prSet phldrT="[Text]"/>
      <dgm:spPr/>
      <dgm:t>
        <a:bodyPr/>
        <a:lstStyle/>
        <a:p>
          <a:r>
            <a:rPr lang="en-US" dirty="0" smtClean="0"/>
            <a:t>Grade 6</a:t>
          </a:r>
          <a:endParaRPr lang="en-US" dirty="0"/>
        </a:p>
      </dgm:t>
    </dgm:pt>
    <dgm:pt modelId="{BA8EE6D8-D7C9-46BF-BC85-B851EC96B4B3}" type="parTrans" cxnId="{FDE1C61C-77C6-43D2-A81F-2450E8A1F9EC}">
      <dgm:prSet/>
      <dgm:spPr/>
      <dgm:t>
        <a:bodyPr/>
        <a:lstStyle/>
        <a:p>
          <a:endParaRPr lang="en-US"/>
        </a:p>
      </dgm:t>
    </dgm:pt>
    <dgm:pt modelId="{7D02BEE4-F78A-4343-8F6D-C76D34D0054D}" type="sibTrans" cxnId="{FDE1C61C-77C6-43D2-A81F-2450E8A1F9EC}">
      <dgm:prSet/>
      <dgm:spPr/>
      <dgm:t>
        <a:bodyPr/>
        <a:lstStyle/>
        <a:p>
          <a:endParaRPr lang="en-US"/>
        </a:p>
      </dgm:t>
    </dgm:pt>
    <dgm:pt modelId="{0F0EF0D6-351B-4CBF-9376-E663BE358A91}">
      <dgm:prSet phldrT="[Text]"/>
      <dgm:spPr/>
      <dgm:t>
        <a:bodyPr/>
        <a:lstStyle/>
        <a:p>
          <a:r>
            <a:rPr lang="en-US" dirty="0" smtClean="0"/>
            <a:t>Grade 7</a:t>
          </a:r>
          <a:endParaRPr lang="en-US" dirty="0"/>
        </a:p>
      </dgm:t>
    </dgm:pt>
    <dgm:pt modelId="{B00E2289-AF75-4D87-BE9D-FAE59BD998F3}" type="parTrans" cxnId="{CD991B1F-FDB9-49B1-B779-AA996A9264F6}">
      <dgm:prSet/>
      <dgm:spPr/>
      <dgm:t>
        <a:bodyPr/>
        <a:lstStyle/>
        <a:p>
          <a:endParaRPr lang="en-US"/>
        </a:p>
      </dgm:t>
    </dgm:pt>
    <dgm:pt modelId="{9251CC4B-F27D-4337-AEF2-33C101FB61A2}" type="sibTrans" cxnId="{CD991B1F-FDB9-49B1-B779-AA996A9264F6}">
      <dgm:prSet/>
      <dgm:spPr/>
      <dgm:t>
        <a:bodyPr/>
        <a:lstStyle/>
        <a:p>
          <a:endParaRPr lang="en-US"/>
        </a:p>
      </dgm:t>
    </dgm:pt>
    <dgm:pt modelId="{4B5B4DD7-DE7B-48A5-8574-82539C459F23}">
      <dgm:prSet phldrT="[Text]"/>
      <dgm:spPr/>
      <dgm:t>
        <a:bodyPr/>
        <a:lstStyle/>
        <a:p>
          <a:r>
            <a:rPr lang="en-US" dirty="0" smtClean="0"/>
            <a:t>High School</a:t>
          </a:r>
          <a:endParaRPr lang="en-US" dirty="0"/>
        </a:p>
      </dgm:t>
    </dgm:pt>
    <dgm:pt modelId="{1D8E4BCA-E0AB-4475-8482-3B79CFD1052A}" type="parTrans" cxnId="{EFC92D8E-6EAA-47E6-BA53-B05B5BDFB9E8}">
      <dgm:prSet/>
      <dgm:spPr/>
      <dgm:t>
        <a:bodyPr/>
        <a:lstStyle/>
        <a:p>
          <a:endParaRPr lang="en-US"/>
        </a:p>
      </dgm:t>
    </dgm:pt>
    <dgm:pt modelId="{786179C3-1C86-48EE-8CC8-3B01885CB659}" type="sibTrans" cxnId="{EFC92D8E-6EAA-47E6-BA53-B05B5BDFB9E8}">
      <dgm:prSet/>
      <dgm:spPr/>
      <dgm:t>
        <a:bodyPr/>
        <a:lstStyle/>
        <a:p>
          <a:endParaRPr lang="en-US"/>
        </a:p>
      </dgm:t>
    </dgm:pt>
    <dgm:pt modelId="{C59736C2-81EB-48E1-B40C-DF22947FB9E1}" type="pres">
      <dgm:prSet presAssocID="{F89CBF5F-C163-4513-B86B-1EEF7A3D4D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CED323-E34B-49E6-AE92-16157802F978}" type="pres">
      <dgm:prSet presAssocID="{535CE6A4-4B8E-4606-AE94-0537A146BC04}" presName="composite" presStyleCnt="0"/>
      <dgm:spPr/>
    </dgm:pt>
    <dgm:pt modelId="{43C5EF98-3949-4EDB-BB42-D5C27FC81AE0}" type="pres">
      <dgm:prSet presAssocID="{535CE6A4-4B8E-4606-AE94-0537A146BC0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B830-ACE3-4556-8BBF-982A97B6A05C}" type="pres">
      <dgm:prSet presAssocID="{535CE6A4-4B8E-4606-AE94-0537A146BC0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DB95C-387F-49F0-8C0D-595EB5D54CAA}" type="pres">
      <dgm:prSet presAssocID="{D5A6D53D-29E9-4DC9-8642-D6C5076374FF}" presName="space" presStyleCnt="0"/>
      <dgm:spPr/>
    </dgm:pt>
    <dgm:pt modelId="{490E38E2-825B-4FAD-AF3A-D83E1CDC2EA0}" type="pres">
      <dgm:prSet presAssocID="{EEC03403-AC3B-4FF3-A018-BC88450BC2C2}" presName="composite" presStyleCnt="0"/>
      <dgm:spPr/>
    </dgm:pt>
    <dgm:pt modelId="{0FBFEE74-36FA-4715-AC86-ACAD45CD4F15}" type="pres">
      <dgm:prSet presAssocID="{EEC03403-AC3B-4FF3-A018-BC88450BC2C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6FAFA-BF0E-46DC-BEBC-3C033699181B}" type="pres">
      <dgm:prSet presAssocID="{EEC03403-AC3B-4FF3-A018-BC88450BC2C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D4CB84-7ABD-4A3D-9CC6-FC048AD852AA}" type="presOf" srcId="{9F6EB7E8-0509-4AF8-8B29-3A9B1AB1500A}" destId="{4686FAFA-BF0E-46DC-BEBC-3C033699181B}" srcOrd="0" destOrd="0" presId="urn:microsoft.com/office/officeart/2005/8/layout/hList1"/>
    <dgm:cxn modelId="{72BD536E-8B5E-4023-BE4B-D37759C24A34}" type="presOf" srcId="{831F96D1-500D-423C-8A7D-DCD5870C51BE}" destId="{9755B830-ACE3-4556-8BBF-982A97B6A05C}" srcOrd="0" destOrd="2" presId="urn:microsoft.com/office/officeart/2005/8/layout/hList1"/>
    <dgm:cxn modelId="{3268233B-1B57-4C16-9270-1703AEF71E9A}" srcId="{535CE6A4-4B8E-4606-AE94-0537A146BC04}" destId="{B714B5E2-EB7B-4774-8379-0AE56CE525D4}" srcOrd="0" destOrd="0" parTransId="{4E5FDE6C-C3F1-4902-A3E4-8A3F76192B1D}" sibTransId="{506A7209-0D0C-4073-851E-416D42124B20}"/>
    <dgm:cxn modelId="{B4D2D1D0-8D68-4DFE-8785-93CCBA16F932}" type="presOf" srcId="{1F0BFC10-7383-4A10-A635-32F4C4B8D313}" destId="{4686FAFA-BF0E-46DC-BEBC-3C033699181B}" srcOrd="0" destOrd="1" presId="urn:microsoft.com/office/officeart/2005/8/layout/hList1"/>
    <dgm:cxn modelId="{3AA1A03F-FB93-4F44-9B88-C1B19DF1D5C7}" type="presOf" srcId="{62C2AC5E-0033-43F2-B9A0-970B3D4EA6C9}" destId="{9755B830-ACE3-4556-8BBF-982A97B6A05C}" srcOrd="0" destOrd="3" presId="urn:microsoft.com/office/officeart/2005/8/layout/hList1"/>
    <dgm:cxn modelId="{D31B0B97-6FDC-49DA-A136-1E6A1787800A}" type="presOf" srcId="{4B5B4DD7-DE7B-48A5-8574-82539C459F23}" destId="{4686FAFA-BF0E-46DC-BEBC-3C033699181B}" srcOrd="0" destOrd="4" presId="urn:microsoft.com/office/officeart/2005/8/layout/hList1"/>
    <dgm:cxn modelId="{FDE1C61C-77C6-43D2-A81F-2450E8A1F9EC}" srcId="{EEC03403-AC3B-4FF3-A018-BC88450BC2C2}" destId="{434E3F12-A3CF-4675-B072-F031305ECC37}" srcOrd="2" destOrd="0" parTransId="{BA8EE6D8-D7C9-46BF-BC85-B851EC96B4B3}" sibTransId="{7D02BEE4-F78A-4343-8F6D-C76D34D0054D}"/>
    <dgm:cxn modelId="{8F3ADCA6-1F09-4172-9368-F68E41F6C5C6}" type="presOf" srcId="{B714B5E2-EB7B-4774-8379-0AE56CE525D4}" destId="{9755B830-ACE3-4556-8BBF-982A97B6A05C}" srcOrd="0" destOrd="0" presId="urn:microsoft.com/office/officeart/2005/8/layout/hList1"/>
    <dgm:cxn modelId="{B583786B-0B12-457A-A6CA-A068310156F4}" srcId="{F89CBF5F-C163-4513-B86B-1EEF7A3D4DB6}" destId="{535CE6A4-4B8E-4606-AE94-0537A146BC04}" srcOrd="0" destOrd="0" parTransId="{F5C1F5C7-AFEE-4221-9CDC-B5B377342CB8}" sibTransId="{D5A6D53D-29E9-4DC9-8642-D6C5076374FF}"/>
    <dgm:cxn modelId="{EFC92D8E-6EAA-47E6-BA53-B05B5BDFB9E8}" srcId="{EEC03403-AC3B-4FF3-A018-BC88450BC2C2}" destId="{4B5B4DD7-DE7B-48A5-8574-82539C459F23}" srcOrd="4" destOrd="0" parTransId="{1D8E4BCA-E0AB-4475-8482-3B79CFD1052A}" sibTransId="{786179C3-1C86-48EE-8CC8-3B01885CB659}"/>
    <dgm:cxn modelId="{A880939E-C9FC-4BE1-B171-61945DBC724F}" srcId="{535CE6A4-4B8E-4606-AE94-0537A146BC04}" destId="{62C2AC5E-0033-43F2-B9A0-970B3D4EA6C9}" srcOrd="3" destOrd="0" parTransId="{5550E679-61BB-47EC-9F78-B71BD65FDDDE}" sibTransId="{841A0015-40C5-4F08-A0F3-31CD6A3D5A11}"/>
    <dgm:cxn modelId="{C9F3F447-ADBB-43AA-AD11-829B905BDC73}" type="presOf" srcId="{535CE6A4-4B8E-4606-AE94-0537A146BC04}" destId="{43C5EF98-3949-4EDB-BB42-D5C27FC81AE0}" srcOrd="0" destOrd="0" presId="urn:microsoft.com/office/officeart/2005/8/layout/hList1"/>
    <dgm:cxn modelId="{CD991B1F-FDB9-49B1-B779-AA996A9264F6}" srcId="{EEC03403-AC3B-4FF3-A018-BC88450BC2C2}" destId="{0F0EF0D6-351B-4CBF-9376-E663BE358A91}" srcOrd="3" destOrd="0" parTransId="{B00E2289-AF75-4D87-BE9D-FAE59BD998F3}" sibTransId="{9251CC4B-F27D-4337-AEF2-33C101FB61A2}"/>
    <dgm:cxn modelId="{3D01E3E7-CE87-48D0-9C7F-53AEF443D6CD}" srcId="{535CE6A4-4B8E-4606-AE94-0537A146BC04}" destId="{DBCBD0A0-F074-4566-AFFF-96F60BE2CF1E}" srcOrd="1" destOrd="0" parTransId="{D79A22DF-10DC-4CFF-A1AF-BAD04D530375}" sibTransId="{5F2287DA-AB0B-4A52-BBE9-BC7E9A392B98}"/>
    <dgm:cxn modelId="{F7D5E7C1-7F0A-480F-8B50-01ED83B8B48F}" type="presOf" srcId="{EEC03403-AC3B-4FF3-A018-BC88450BC2C2}" destId="{0FBFEE74-36FA-4715-AC86-ACAD45CD4F15}" srcOrd="0" destOrd="0" presId="urn:microsoft.com/office/officeart/2005/8/layout/hList1"/>
    <dgm:cxn modelId="{7C3EFDF4-908F-46DA-BE44-26E83311F62E}" type="presOf" srcId="{DBCBD0A0-F074-4566-AFFF-96F60BE2CF1E}" destId="{9755B830-ACE3-4556-8BBF-982A97B6A05C}" srcOrd="0" destOrd="1" presId="urn:microsoft.com/office/officeart/2005/8/layout/hList1"/>
    <dgm:cxn modelId="{48C8041A-942C-4883-BF32-670BA1E7A647}" srcId="{EEC03403-AC3B-4FF3-A018-BC88450BC2C2}" destId="{1F0BFC10-7383-4A10-A635-32F4C4B8D313}" srcOrd="1" destOrd="0" parTransId="{CA4E4DAA-DAAF-4AAA-A80D-E33ED0C3209F}" sibTransId="{C2C207EB-4CB7-4596-BBE2-DEEA39CB61B6}"/>
    <dgm:cxn modelId="{DE7B28E7-AFFF-4F01-8F2C-8E6FA51B8D72}" type="presOf" srcId="{F89CBF5F-C163-4513-B86B-1EEF7A3D4DB6}" destId="{C59736C2-81EB-48E1-B40C-DF22947FB9E1}" srcOrd="0" destOrd="0" presId="urn:microsoft.com/office/officeart/2005/8/layout/hList1"/>
    <dgm:cxn modelId="{AAE66778-ED00-42EB-90B7-C86802D723CC}" srcId="{EEC03403-AC3B-4FF3-A018-BC88450BC2C2}" destId="{9F6EB7E8-0509-4AF8-8B29-3A9B1AB1500A}" srcOrd="0" destOrd="0" parTransId="{4FE171C4-A56F-4543-A652-30EB457B3654}" sibTransId="{D89125E0-C8BB-4C6B-89F2-6DE8C6015FC4}"/>
    <dgm:cxn modelId="{99BA44B2-2F5C-488D-A689-4797E9CB5B2D}" type="presOf" srcId="{434E3F12-A3CF-4675-B072-F031305ECC37}" destId="{4686FAFA-BF0E-46DC-BEBC-3C033699181B}" srcOrd="0" destOrd="2" presId="urn:microsoft.com/office/officeart/2005/8/layout/hList1"/>
    <dgm:cxn modelId="{EA97CE7D-A675-4C38-97E3-7A0DEF10A8E0}" srcId="{F89CBF5F-C163-4513-B86B-1EEF7A3D4DB6}" destId="{EEC03403-AC3B-4FF3-A018-BC88450BC2C2}" srcOrd="1" destOrd="0" parTransId="{70403702-1B66-4AB6-9A6D-52347834D078}" sibTransId="{A18E5E6D-C6CA-48F2-BCB7-71E3C8405232}"/>
    <dgm:cxn modelId="{46ABC83B-1AFF-4041-A5D5-CDCB6357F549}" type="presOf" srcId="{0F0EF0D6-351B-4CBF-9376-E663BE358A91}" destId="{4686FAFA-BF0E-46DC-BEBC-3C033699181B}" srcOrd="0" destOrd="3" presId="urn:microsoft.com/office/officeart/2005/8/layout/hList1"/>
    <dgm:cxn modelId="{4BB54537-EAC4-4BD0-8A9F-2E40E89639C4}" srcId="{535CE6A4-4B8E-4606-AE94-0537A146BC04}" destId="{831F96D1-500D-423C-8A7D-DCD5870C51BE}" srcOrd="2" destOrd="0" parTransId="{ED260785-5977-4EF9-A217-DC078B062D2F}" sibTransId="{851A15C3-47E3-460B-9647-AB9A7508BD32}"/>
    <dgm:cxn modelId="{E5694A78-366B-4C32-A904-3276848F662C}" type="presParOf" srcId="{C59736C2-81EB-48E1-B40C-DF22947FB9E1}" destId="{75CED323-E34B-49E6-AE92-16157802F978}" srcOrd="0" destOrd="0" presId="urn:microsoft.com/office/officeart/2005/8/layout/hList1"/>
    <dgm:cxn modelId="{3C5894E6-C9D1-4DB9-8470-680DBE8100BD}" type="presParOf" srcId="{75CED323-E34B-49E6-AE92-16157802F978}" destId="{43C5EF98-3949-4EDB-BB42-D5C27FC81AE0}" srcOrd="0" destOrd="0" presId="urn:microsoft.com/office/officeart/2005/8/layout/hList1"/>
    <dgm:cxn modelId="{963557F4-63BF-434D-947E-F54713234910}" type="presParOf" srcId="{75CED323-E34B-49E6-AE92-16157802F978}" destId="{9755B830-ACE3-4556-8BBF-982A97B6A05C}" srcOrd="1" destOrd="0" presId="urn:microsoft.com/office/officeart/2005/8/layout/hList1"/>
    <dgm:cxn modelId="{E25ECD7F-6BD4-4B21-A3E5-8E9E011298D5}" type="presParOf" srcId="{C59736C2-81EB-48E1-B40C-DF22947FB9E1}" destId="{F78DB95C-387F-49F0-8C0D-595EB5D54CAA}" srcOrd="1" destOrd="0" presId="urn:microsoft.com/office/officeart/2005/8/layout/hList1"/>
    <dgm:cxn modelId="{96B0D150-151E-418B-B3CE-B6EAFA7EC16A}" type="presParOf" srcId="{C59736C2-81EB-48E1-B40C-DF22947FB9E1}" destId="{490E38E2-825B-4FAD-AF3A-D83E1CDC2EA0}" srcOrd="2" destOrd="0" presId="urn:microsoft.com/office/officeart/2005/8/layout/hList1"/>
    <dgm:cxn modelId="{AA112C70-7990-4B99-98CF-48F0B72BE112}" type="presParOf" srcId="{490E38E2-825B-4FAD-AF3A-D83E1CDC2EA0}" destId="{0FBFEE74-36FA-4715-AC86-ACAD45CD4F15}" srcOrd="0" destOrd="0" presId="urn:microsoft.com/office/officeart/2005/8/layout/hList1"/>
    <dgm:cxn modelId="{98679BC1-919A-4FC8-8CC2-2FB887DB2FD7}" type="presParOf" srcId="{490E38E2-825B-4FAD-AF3A-D83E1CDC2EA0}" destId="{4686FAFA-BF0E-46DC-BEBC-3C03369918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F88C61-3540-4FCC-9C04-0D725E1CF8FD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Complexity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Evidence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Knowledge</a:t>
          </a:r>
          <a:endParaRPr lang="en-US" sz="3200" kern="1200" dirty="0"/>
        </a:p>
      </dsp:txBody>
      <dsp:txXfrm>
        <a:off x="2438400" y="242342"/>
        <a:ext cx="2932063" cy="1451073"/>
      </dsp:txXfrm>
    </dsp:sp>
    <dsp:sp modelId="{5552F027-09FD-4711-8D90-219577134D02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ELA</a:t>
          </a:r>
          <a:endParaRPr lang="en-US" sz="6100" kern="1200" dirty="0"/>
        </a:p>
      </dsp:txBody>
      <dsp:txXfrm>
        <a:off x="94447" y="94943"/>
        <a:ext cx="2249506" cy="1745871"/>
      </dsp:txXfrm>
    </dsp:sp>
    <dsp:sp modelId="{B7953220-7CD4-4FF3-B67D-2FE132B3DA8D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0807894"/>
            <a:satOff val="-12023"/>
            <a:lumOff val="-4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10807894"/>
              <a:satOff val="-12023"/>
              <a:lumOff val="-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Focus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Coherence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Rigor</a:t>
          </a:r>
          <a:endParaRPr lang="en-US" sz="3200" kern="1200" dirty="0"/>
        </a:p>
      </dsp:txBody>
      <dsp:txXfrm>
        <a:off x="2438400" y="2370584"/>
        <a:ext cx="2932063" cy="1451073"/>
      </dsp:txXfrm>
    </dsp:sp>
    <dsp:sp modelId="{6865A614-594A-42F9-B0F7-356FFE6BD276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5">
            <a:hueOff val="10439722"/>
            <a:satOff val="-25040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Math</a:t>
          </a:r>
          <a:endParaRPr lang="en-US" sz="6100" kern="1200" dirty="0"/>
        </a:p>
      </dsp:txBody>
      <dsp:txXfrm>
        <a:off x="94447" y="2223185"/>
        <a:ext cx="2249506" cy="17458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10F72-9780-44BA-92FA-A63979AC4E5B}">
      <dsp:nvSpPr>
        <dsp:cNvPr id="0" name=""/>
        <dsp:cNvSpPr/>
      </dsp:nvSpPr>
      <dsp:spPr>
        <a:xfrm>
          <a:off x="0" y="173"/>
          <a:ext cx="3832139" cy="5844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www.parcconline.org</a:t>
          </a:r>
          <a:endParaRPr lang="en-US" sz="2800" kern="1200" dirty="0"/>
        </a:p>
      </dsp:txBody>
      <dsp:txXfrm>
        <a:off x="28529" y="28702"/>
        <a:ext cx="3775081" cy="5273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5EF98-3949-4EDB-BB42-D5C27FC81AE0}">
      <dsp:nvSpPr>
        <dsp:cNvPr id="0" name=""/>
        <dsp:cNvSpPr/>
      </dsp:nvSpPr>
      <dsp:spPr>
        <a:xfrm>
          <a:off x="30" y="76111"/>
          <a:ext cx="2919784" cy="11679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ELA</a:t>
          </a:r>
          <a:endParaRPr lang="en-US" sz="4500" kern="1200" dirty="0"/>
        </a:p>
      </dsp:txBody>
      <dsp:txXfrm>
        <a:off x="30" y="76111"/>
        <a:ext cx="2919784" cy="1167913"/>
      </dsp:txXfrm>
    </dsp:sp>
    <dsp:sp modelId="{9755B830-ACE3-4556-8BBF-982A97B6A05C}">
      <dsp:nvSpPr>
        <dsp:cNvPr id="0" name=""/>
        <dsp:cNvSpPr/>
      </dsp:nvSpPr>
      <dsp:spPr>
        <a:xfrm>
          <a:off x="30" y="1244024"/>
          <a:ext cx="2919784" cy="45472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smtClean="0"/>
            <a:t>Grade 3</a:t>
          </a:r>
          <a:endParaRPr lang="en-US" sz="45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smtClean="0"/>
            <a:t>Grade 6</a:t>
          </a:r>
          <a:endParaRPr lang="en-US" sz="45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smtClean="0"/>
            <a:t>Grade 7</a:t>
          </a:r>
          <a:endParaRPr lang="en-US" sz="45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smtClean="0"/>
            <a:t>Grade 10</a:t>
          </a:r>
          <a:endParaRPr lang="en-US" sz="4500" kern="1200" dirty="0"/>
        </a:p>
      </dsp:txBody>
      <dsp:txXfrm>
        <a:off x="30" y="1244024"/>
        <a:ext cx="2919784" cy="4547264"/>
      </dsp:txXfrm>
    </dsp:sp>
    <dsp:sp modelId="{0FBFEE74-36FA-4715-AC86-ACAD45CD4F15}">
      <dsp:nvSpPr>
        <dsp:cNvPr id="0" name=""/>
        <dsp:cNvSpPr/>
      </dsp:nvSpPr>
      <dsp:spPr>
        <a:xfrm>
          <a:off x="3328584" y="76111"/>
          <a:ext cx="2919784" cy="11679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182880" rIns="320040" bIns="18288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Math</a:t>
          </a:r>
          <a:endParaRPr lang="en-US" sz="4500" kern="1200" dirty="0"/>
        </a:p>
      </dsp:txBody>
      <dsp:txXfrm>
        <a:off x="3328584" y="76111"/>
        <a:ext cx="2919784" cy="1167913"/>
      </dsp:txXfrm>
    </dsp:sp>
    <dsp:sp modelId="{4686FAFA-BF0E-46DC-BEBC-3C033699181B}">
      <dsp:nvSpPr>
        <dsp:cNvPr id="0" name=""/>
        <dsp:cNvSpPr/>
      </dsp:nvSpPr>
      <dsp:spPr>
        <a:xfrm>
          <a:off x="3328584" y="1244024"/>
          <a:ext cx="2919784" cy="454726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320040" bIns="360045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smtClean="0"/>
            <a:t>Grade 3</a:t>
          </a:r>
          <a:endParaRPr lang="en-US" sz="45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smtClean="0"/>
            <a:t>Grade 4</a:t>
          </a:r>
          <a:endParaRPr lang="en-US" sz="45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smtClean="0"/>
            <a:t>Grade 6</a:t>
          </a:r>
          <a:endParaRPr lang="en-US" sz="45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smtClean="0"/>
            <a:t>Grade 7</a:t>
          </a:r>
          <a:endParaRPr lang="en-US" sz="4500" kern="1200" dirty="0"/>
        </a:p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500" kern="1200" dirty="0" smtClean="0"/>
            <a:t>High School</a:t>
          </a:r>
          <a:endParaRPr lang="en-US" sz="4500" kern="1200" dirty="0"/>
        </a:p>
      </dsp:txBody>
      <dsp:txXfrm>
        <a:off x="3328584" y="1244024"/>
        <a:ext cx="2919784" cy="4547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9/19/2012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472F1-B441-452B-A353-E1B656C4AC6F}" type="slidenum">
              <a:rPr lang="en-US" smtClean="0">
                <a:solidFill>
                  <a:prstClr val="black"/>
                </a:solidFill>
                <a:ea typeface="ＭＳ Ｐゴシック" pitchFamily="34" charset="-128"/>
              </a:rPr>
              <a:pPr/>
              <a:t>16</a:t>
            </a:fld>
            <a:endParaRPr lang="en-US" dirty="0" smtClean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7738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6426"/>
            <a:ext cx="5608320" cy="4184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 of A Story of Units is to build students’ understanding of units from the concrete to the pictorial to the abstract as they move, seamlessly, from grade to grade.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7AAE-9E56-4CC4-A568-0A14A32B57C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3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pre/post</a:t>
            </a:r>
            <a:r>
              <a:rPr lang="en-US" baseline="0" dirty="0" smtClean="0"/>
              <a:t> doc. Picture if possible. Provide both as a handout.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E7AAE-9E56-4CC4-A568-0A14A32B57C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3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E5FB528-F737-4CC5-9E72-1D85E313E755}" type="datetimeFigureOut">
              <a:rPr lang="en-US" smtClean="0">
                <a:solidFill>
                  <a:srgbClr val="CCD1B9"/>
                </a:solidFill>
              </a:rPr>
              <a:pPr/>
              <a:t>9/19/2012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E42EBC-4436-481A-9A9F-350C37069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78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528-F737-4CC5-9E72-1D85E313E755}" type="datetimeFigureOut">
              <a:rPr lang="en-US" smtClean="0">
                <a:solidFill>
                  <a:srgbClr val="534949"/>
                </a:solidFill>
              </a:rPr>
              <a:pPr/>
              <a:t>9/19/2012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2EBC-4436-481A-9A9F-350C37069BF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78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5FB528-F737-4CC5-9E72-1D85E313E755}" type="datetimeFigureOut">
              <a:rPr lang="en-US" smtClean="0"/>
              <a:pPr/>
              <a:t>9/19/2012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E42EBC-4436-481A-9A9F-350C37069BFD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8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528-F737-4CC5-9E72-1D85E313E755}" type="datetimeFigureOut">
              <a:rPr lang="en-US" smtClean="0">
                <a:solidFill>
                  <a:srgbClr val="534949"/>
                </a:solidFill>
              </a:rPr>
              <a:pPr/>
              <a:t>9/19/2012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2EBC-4436-481A-9A9F-350C37069BF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98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528-F737-4CC5-9E72-1D85E313E755}" type="datetimeFigureOut">
              <a:rPr lang="en-US" smtClean="0">
                <a:solidFill>
                  <a:srgbClr val="534949"/>
                </a:solidFill>
              </a:rPr>
              <a:pPr/>
              <a:t>9/19/2012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2EBC-4436-481A-9A9F-350C37069BF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87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528-F737-4CC5-9E72-1D85E313E755}" type="datetimeFigureOut">
              <a:rPr lang="en-US" smtClean="0">
                <a:solidFill>
                  <a:srgbClr val="534949"/>
                </a:solidFill>
              </a:rPr>
              <a:pPr/>
              <a:t>9/19/2012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2EBC-4436-481A-9A9F-350C37069BF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89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528-F737-4CC5-9E72-1D85E313E755}" type="datetimeFigureOut">
              <a:rPr lang="en-US" smtClean="0">
                <a:solidFill>
                  <a:srgbClr val="534949"/>
                </a:solidFill>
              </a:rPr>
              <a:pPr/>
              <a:t>9/19/2012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2EBC-4436-481A-9A9F-350C37069BF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42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528-F737-4CC5-9E72-1D85E313E755}" type="datetimeFigureOut">
              <a:rPr lang="en-US" smtClean="0">
                <a:solidFill>
                  <a:srgbClr val="534949"/>
                </a:solidFill>
              </a:rPr>
              <a:pPr/>
              <a:t>9/19/2012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E42EBC-4436-481A-9A9F-350C37069B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1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528-F737-4CC5-9E72-1D85E313E755}" type="datetimeFigureOut">
              <a:rPr lang="en-US" smtClean="0">
                <a:solidFill>
                  <a:srgbClr val="CCD1B9"/>
                </a:solidFill>
              </a:rPr>
              <a:pPr/>
              <a:t>9/19/2012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2EBC-4436-481A-9A9F-350C37069BFD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 dirty="0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10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528-F737-4CC5-9E72-1D85E313E755}" type="datetimeFigureOut">
              <a:rPr lang="en-US" smtClean="0">
                <a:solidFill>
                  <a:srgbClr val="534949"/>
                </a:solidFill>
              </a:rPr>
              <a:pPr/>
              <a:t>9/19/2012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2EBC-4436-481A-9A9F-350C37069BFD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80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FB528-F737-4CC5-9E72-1D85E313E755}" type="datetimeFigureOut">
              <a:rPr lang="en-US" smtClean="0">
                <a:solidFill>
                  <a:srgbClr val="534949"/>
                </a:solidFill>
              </a:rPr>
              <a:pPr/>
              <a:t>9/19/2012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E42EBC-4436-481A-9A9F-350C37069BFD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 dirty="0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53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43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932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44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569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656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5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762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09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558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00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2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defTabSz="914400"/>
            <a:fld id="{0E5FB528-F737-4CC5-9E72-1D85E313E755}" type="datetimeFigureOut">
              <a:rPr lang="en-US" smtClean="0">
                <a:solidFill>
                  <a:srgbClr val="534949"/>
                </a:solidFill>
              </a:rPr>
              <a:pPr defTabSz="914400"/>
              <a:t>9/19/2012</a:t>
            </a:fld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defTabSz="914400"/>
            <a:endParaRPr lang="en-US" dirty="0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defTabSz="914400"/>
            <a:fld id="{FEE42EBC-4436-481A-9A9F-350C37069BFD}" type="slidenum">
              <a:rPr lang="en-US" smtClean="0">
                <a:solidFill>
                  <a:srgbClr val="534949"/>
                </a:solidFill>
              </a:rPr>
              <a:pPr defTabSz="914400"/>
              <a:t>‹#›</a:t>
            </a:fld>
            <a:endParaRPr lang="en-US" dirty="0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8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4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hyperlink" Target="http://www.ocmboces.org/tfiles/folder1795/PARCC%20Shifts%20and%20Sample%20Items%20Overview.pptx" TargetMode="Externa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td.cnyric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mboces.org/tfiles/folder1795/Scorer%20Requirements%20for%20Regents%20Examinations.docx" TargetMode="Externa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ia.ocmboces.org/teacherpage.cfm?teacher=131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learningplan.com/WebReg/ActivityProfile.asp?D=15882&amp;I=1172230&amp;H=1" TargetMode="External"/><Relationship Id="rId2" Type="http://schemas.openxmlformats.org/officeDocument/2006/relationships/hyperlink" Target="http://www.ocmboces.org/tfiles/folder944/FP%20RED%20Invitation-NY926a201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435606"/>
            <a:ext cx="6858000" cy="598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607920"/>
            <a:ext cx="6858000" cy="56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4639" y="573202"/>
            <a:ext cx="6858000" cy="56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Race To The Top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(the Regents Reform Agenda)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</a:t>
            </a:r>
          </a:p>
          <a:p>
            <a:r>
              <a:rPr lang="en-US" dirty="0" smtClean="0"/>
              <a:t>Adapt</a:t>
            </a:r>
          </a:p>
          <a:p>
            <a:r>
              <a:rPr lang="en-US" dirty="0" smtClean="0"/>
              <a:t>Refer [to]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8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NYS Curriculum Modules for ELA and 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3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685800" y="52578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en-US" sz="24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457200" y="1066800"/>
            <a:ext cx="8018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3600" dirty="0">
              <a:solidFill>
                <a:srgbClr val="BF974D">
                  <a:lumMod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457200" y="466725"/>
            <a:ext cx="8229600" cy="600075"/>
          </a:xfrm>
        </p:spPr>
        <p:txBody>
          <a:bodyPr/>
          <a:lstStyle/>
          <a:p>
            <a:r>
              <a:rPr lang="en-US" sz="4000" dirty="0" smtClean="0"/>
              <a:t>Curriculum Modules P-2 ELA</a:t>
            </a:r>
          </a:p>
        </p:txBody>
      </p:sp>
      <p:pic>
        <p:nvPicPr>
          <p:cNvPr id="31749" name="Picture 4" descr="Screen Shot 2012-08-21 at 10.26.20 AM.png"/>
          <p:cNvPicPr>
            <a:picLocks noChangeAspect="1"/>
          </p:cNvPicPr>
          <p:nvPr/>
        </p:nvPicPr>
        <p:blipFill>
          <a:blip r:embed="rId3"/>
          <a:srcRect l="31638" t="11243" r="31323" b="8803"/>
          <a:stretch>
            <a:fillRect/>
          </a:stretch>
        </p:blipFill>
        <p:spPr bwMode="auto">
          <a:xfrm>
            <a:off x="242886" y="1712913"/>
            <a:ext cx="3514725" cy="42659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1750" name="Picture 5" descr="Screen Shot 2012-08-21 at 10.29.01 AM.png"/>
          <p:cNvPicPr>
            <a:picLocks noChangeAspect="1"/>
          </p:cNvPicPr>
          <p:nvPr/>
        </p:nvPicPr>
        <p:blipFill>
          <a:blip r:embed="rId4"/>
          <a:srcRect l="31807" t="9940" r="30750" b="33408"/>
          <a:stretch>
            <a:fillRect/>
          </a:stretch>
        </p:blipFill>
        <p:spPr bwMode="auto">
          <a:xfrm>
            <a:off x="1524000" y="3733800"/>
            <a:ext cx="3400425" cy="28926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5354638" y="1905000"/>
            <a:ext cx="31210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</a:rPr>
              <a:t>NYSED is partnering with </a:t>
            </a:r>
            <a:r>
              <a:rPr lang="en-US" b="1" dirty="0" smtClean="0">
                <a:solidFill>
                  <a:prstClr val="black"/>
                </a:solidFill>
              </a:rPr>
              <a:t>Core Knowledge</a:t>
            </a:r>
          </a:p>
          <a:p>
            <a:pPr defTabSz="914400"/>
            <a:endParaRPr lang="en-US" b="1" dirty="0" smtClean="0">
              <a:solidFill>
                <a:prstClr val="black"/>
              </a:solidFill>
            </a:endParaRPr>
          </a:p>
          <a:p>
            <a:pPr defTabSz="914400"/>
            <a:r>
              <a:rPr lang="en-US" u="sng" dirty="0" smtClean="0">
                <a:solidFill>
                  <a:prstClr val="black"/>
                </a:solidFill>
              </a:rPr>
              <a:t>Phased implementation:</a:t>
            </a:r>
            <a:r>
              <a:rPr lang="en-US" dirty="0" smtClean="0">
                <a:solidFill>
                  <a:prstClr val="black"/>
                </a:solidFill>
              </a:rPr>
              <a:t>    </a:t>
            </a:r>
            <a:endParaRPr lang="en-US" dirty="0">
              <a:solidFill>
                <a:prstClr val="black"/>
              </a:solidFill>
            </a:endParaRPr>
          </a:p>
          <a:p>
            <a:pPr defTabSz="914400"/>
            <a:endParaRPr lang="en-US" dirty="0">
              <a:solidFill>
                <a:prstClr val="black"/>
              </a:solidFill>
            </a:endParaRPr>
          </a:p>
          <a:p>
            <a:pPr defTabSz="914400"/>
            <a:r>
              <a:rPr lang="en-US" b="1" dirty="0">
                <a:solidFill>
                  <a:prstClr val="black"/>
                </a:solidFill>
              </a:rPr>
              <a:t>Year </a:t>
            </a:r>
            <a:r>
              <a:rPr lang="en-US" b="1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</a:p>
          <a:p>
            <a:pPr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Listening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Learning modules</a:t>
            </a:r>
          </a:p>
          <a:p>
            <a:pPr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Ongoing professional development with educators</a:t>
            </a:r>
            <a:endParaRPr lang="en-US" dirty="0">
              <a:solidFill>
                <a:prstClr val="black"/>
              </a:solidFill>
            </a:endParaRPr>
          </a:p>
          <a:p>
            <a:pPr defTabSz="914400"/>
            <a:endParaRPr lang="en-US" dirty="0">
              <a:solidFill>
                <a:prstClr val="black"/>
              </a:solidFill>
            </a:endParaRPr>
          </a:p>
          <a:p>
            <a:pPr defTabSz="914400"/>
            <a:r>
              <a:rPr lang="en-US" b="1" dirty="0">
                <a:solidFill>
                  <a:prstClr val="black"/>
                </a:solidFill>
              </a:rPr>
              <a:t>Year </a:t>
            </a:r>
            <a:r>
              <a:rPr lang="en-US" b="1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:</a:t>
            </a:r>
          </a:p>
          <a:p>
            <a:pPr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Student skills </a:t>
            </a:r>
            <a:r>
              <a:rPr lang="en-US" dirty="0">
                <a:solidFill>
                  <a:prstClr val="black"/>
                </a:solidFill>
              </a:rPr>
              <a:t>development </a:t>
            </a:r>
            <a:r>
              <a:rPr lang="en-US" dirty="0" smtClean="0">
                <a:solidFill>
                  <a:prstClr val="black"/>
                </a:solidFill>
              </a:rPr>
              <a:t>modules</a:t>
            </a:r>
          </a:p>
          <a:p>
            <a:pPr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Ongoing professional development with educators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13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</a:t>
            </a:r>
            <a:r>
              <a:rPr lang="en-US" sz="2400" dirty="0" smtClean="0"/>
              <a:t>-2 ELA Curriculum Plan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72841970"/>
              </p:ext>
            </p:extLst>
          </p:nvPr>
        </p:nvGraphicFramePr>
        <p:xfrm>
          <a:off x="381000" y="457200"/>
          <a:ext cx="6096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953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0075"/>
          </a:xfrm>
        </p:spPr>
        <p:txBody>
          <a:bodyPr/>
          <a:lstStyle/>
          <a:p>
            <a:r>
              <a:rPr lang="en-US" sz="4000" dirty="0" smtClean="0"/>
              <a:t>Curriculum Modules 3-5 ELA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D6A7C3-F2D8-464E-9D56-58B8710E3DA3}" type="slidenum">
              <a:rPr lang="en-US" smtClean="0">
                <a:solidFill>
                  <a:srgbClr val="534949"/>
                </a:solidFill>
                <a:ea typeface="ＭＳ Ｐゴシック" pitchFamily="34" charset="-128"/>
              </a:rPr>
              <a:pPr/>
              <a:t>18</a:t>
            </a:fld>
            <a:endParaRPr lang="en-US" dirty="0" smtClean="0">
              <a:solidFill>
                <a:srgbClr val="534949"/>
              </a:solidFill>
              <a:ea typeface="ＭＳ Ｐゴシック" pitchFamily="34" charset="-128"/>
            </a:endParaRPr>
          </a:p>
        </p:txBody>
      </p:sp>
      <p:pic>
        <p:nvPicPr>
          <p:cNvPr id="32772" name="Picture 3" descr="Screen Shot 2012-08-21 at 10.35.14 AM.png"/>
          <p:cNvPicPr>
            <a:picLocks noChangeAspect="1"/>
          </p:cNvPicPr>
          <p:nvPr/>
        </p:nvPicPr>
        <p:blipFill>
          <a:blip r:embed="rId2"/>
          <a:srcRect l="23863" t="15462" r="25282" b="20863"/>
          <a:stretch>
            <a:fillRect/>
          </a:stretch>
        </p:blipFill>
        <p:spPr bwMode="auto">
          <a:xfrm>
            <a:off x="228600" y="1703364"/>
            <a:ext cx="4649788" cy="3273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73" name="Picture 4" descr="Screen Shot 2012-08-21 at 10.36.08 AM.png"/>
          <p:cNvPicPr>
            <a:picLocks noChangeAspect="1"/>
          </p:cNvPicPr>
          <p:nvPr/>
        </p:nvPicPr>
        <p:blipFill>
          <a:blip r:embed="rId3"/>
          <a:srcRect l="26015" t="14764" r="23717" b="28519"/>
          <a:stretch>
            <a:fillRect/>
          </a:stretch>
        </p:blipFill>
        <p:spPr bwMode="auto">
          <a:xfrm>
            <a:off x="1371600" y="3766457"/>
            <a:ext cx="4597400" cy="2914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5715000" y="1828800"/>
            <a:ext cx="3048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1600" dirty="0" smtClean="0">
                <a:solidFill>
                  <a:prstClr val="black"/>
                </a:solidFill>
              </a:rPr>
              <a:t>NYSED is partnering with </a:t>
            </a:r>
            <a:r>
              <a:rPr lang="en-US" sz="1600" b="1" dirty="0" smtClean="0">
                <a:solidFill>
                  <a:prstClr val="black"/>
                </a:solidFill>
              </a:rPr>
              <a:t>Expeditionary </a:t>
            </a:r>
            <a:r>
              <a:rPr lang="en-US" sz="1600" b="1" dirty="0">
                <a:solidFill>
                  <a:prstClr val="black"/>
                </a:solidFill>
              </a:rPr>
              <a:t>Learning </a:t>
            </a:r>
            <a:r>
              <a:rPr lang="en-US" sz="1600" dirty="0" smtClean="0">
                <a:solidFill>
                  <a:prstClr val="black"/>
                </a:solidFill>
              </a:rPr>
              <a:t>to develop comprehensive </a:t>
            </a:r>
            <a:r>
              <a:rPr lang="en-US" sz="1600" dirty="0">
                <a:solidFill>
                  <a:prstClr val="black"/>
                </a:solidFill>
              </a:rPr>
              <a:t>materials in Grades 3-5 </a:t>
            </a:r>
            <a:r>
              <a:rPr lang="en-US" sz="1600" dirty="0" smtClean="0">
                <a:solidFill>
                  <a:prstClr val="black"/>
                </a:solidFill>
              </a:rPr>
              <a:t>that </a:t>
            </a:r>
            <a:r>
              <a:rPr lang="en-US" sz="1600" dirty="0">
                <a:solidFill>
                  <a:prstClr val="black"/>
                </a:solidFill>
              </a:rPr>
              <a:t>progress across the school year and </a:t>
            </a:r>
            <a:r>
              <a:rPr lang="en-US" sz="1600" dirty="0" smtClean="0">
                <a:solidFill>
                  <a:prstClr val="black"/>
                </a:solidFill>
              </a:rPr>
              <a:t>across the grades</a:t>
            </a:r>
            <a:r>
              <a:rPr lang="en-US" sz="1600" dirty="0">
                <a:solidFill>
                  <a:prstClr val="black"/>
                </a:solidFill>
              </a:rPr>
              <a:t>. 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3-5 ELA Curriculum Plan</a:t>
            </a:r>
            <a:endParaRPr lang="en-US" sz="2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64881963"/>
              </p:ext>
            </p:extLst>
          </p:nvPr>
        </p:nvGraphicFramePr>
        <p:xfrm>
          <a:off x="533400" y="381000"/>
          <a:ext cx="6096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471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41130" y="2057400"/>
            <a:ext cx="2133600" cy="1828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PK-5 Math Curriculum Plan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6665312"/>
              </p:ext>
            </p:extLst>
          </p:nvPr>
        </p:nvGraphicFramePr>
        <p:xfrm>
          <a:off x="457200" y="381000"/>
          <a:ext cx="6096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52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55847"/>
            <a:ext cx="8533660" cy="1054394"/>
          </a:xfrm>
        </p:spPr>
        <p:txBody>
          <a:bodyPr/>
          <a:lstStyle/>
          <a:p>
            <a:r>
              <a:rPr lang="en-US" dirty="0" smtClean="0"/>
              <a:t>Year Long Math Curriculum Map PK-5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6134"/>
            <a:ext cx="8915400" cy="55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212397">
            <a:off x="1277013" y="3254926"/>
            <a:ext cx="6038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Stencil" pitchFamily="82" charset="0"/>
              </a:rPr>
              <a:t>EXAMPLE!</a:t>
            </a:r>
            <a:endParaRPr lang="en-US" sz="8800" dirty="0">
              <a:solidFill>
                <a:schemeClr val="bg1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Adopt</a:t>
            </a:r>
          </a:p>
          <a:p>
            <a:r>
              <a:rPr lang="en-US" dirty="0" smtClean="0"/>
              <a:t>Adapt</a:t>
            </a:r>
          </a:p>
          <a:p>
            <a:r>
              <a:rPr lang="en-US" dirty="0" smtClean="0"/>
              <a:t>Refer [to]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54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010400" y="1981200"/>
            <a:ext cx="1981199" cy="164592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hlinkClick r:id="rId2"/>
              </a:rPr>
              <a:t>PARCC Sample Assessment Items</a:t>
            </a:r>
            <a:endParaRPr lang="en-US" sz="2400" dirty="0">
              <a:hlinkClick r:id="rId2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64431981"/>
              </p:ext>
            </p:extLst>
          </p:nvPr>
        </p:nvGraphicFramePr>
        <p:xfrm>
          <a:off x="5334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hlinkClick r:id="rId2"/>
          </p:cNvPr>
          <p:cNvGraphicFramePr/>
          <p:nvPr>
            <p:extLst>
              <p:ext uri="{D42A27DB-BD31-4B8C-83A1-F6EECF244321}">
                <p14:modId xmlns:p14="http://schemas.microsoft.com/office/powerpoint/2010/main" val="4037952427"/>
              </p:ext>
            </p:extLst>
          </p:nvPr>
        </p:nvGraphicFramePr>
        <p:xfrm>
          <a:off x="1752600" y="5727412"/>
          <a:ext cx="3832139" cy="5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676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0400" y="2362200"/>
            <a:ext cx="1981200" cy="164592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PARCC Sample Assessment Items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0694214"/>
              </p:ext>
            </p:extLst>
          </p:nvPr>
        </p:nvGraphicFramePr>
        <p:xfrm>
          <a:off x="381000" y="457200"/>
          <a:ext cx="6248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27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address preApril/postApril</a:t>
            </a:r>
          </a:p>
          <a:p>
            <a:r>
              <a:rPr lang="en-US" dirty="0" smtClean="0"/>
              <a:t>CONTNUE to build understanding about what kids are now expected to be able to do</a:t>
            </a:r>
          </a:p>
          <a:p>
            <a:r>
              <a:rPr lang="en-US" dirty="0" smtClean="0"/>
              <a:t>BE CAREFUL about rushing to adopt programs, </a:t>
            </a:r>
            <a:r>
              <a:rPr lang="en-US" dirty="0" smtClean="0"/>
              <a:t>buy </a:t>
            </a:r>
            <a:r>
              <a:rPr lang="en-US" dirty="0" smtClean="0"/>
              <a:t>series, or take things from engageNY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4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Connect common formative/interim assessments to SLOs</a:t>
            </a:r>
          </a:p>
          <a:p>
            <a:r>
              <a:rPr lang="en-US" dirty="0" smtClean="0"/>
              <a:t>October 9</a:t>
            </a:r>
            <a:r>
              <a:rPr lang="en-US" baseline="30000" dirty="0" smtClean="0"/>
              <a:t>th</a:t>
            </a:r>
            <a:r>
              <a:rPr lang="en-US" dirty="0" smtClean="0"/>
              <a:t> Conference Day plans</a:t>
            </a:r>
          </a:p>
          <a:p>
            <a:pPr lvl="1"/>
            <a:r>
              <a:rPr lang="en-US" dirty="0" smtClean="0"/>
              <a:t>We can do for you</a:t>
            </a:r>
          </a:p>
          <a:p>
            <a:pPr lvl="1"/>
            <a:r>
              <a:rPr lang="en-US" dirty="0" smtClean="0"/>
              <a:t>Turn-keyable by you</a:t>
            </a:r>
          </a:p>
          <a:p>
            <a:pPr lvl="1"/>
            <a:r>
              <a:rPr lang="en-US" dirty="0" smtClean="0"/>
              <a:t>Do for you another time</a:t>
            </a:r>
          </a:p>
          <a:p>
            <a:r>
              <a:rPr lang="en-US" dirty="0" smtClean="0"/>
              <a:t>Two goals</a:t>
            </a:r>
          </a:p>
          <a:p>
            <a:pPr lvl="1"/>
            <a:r>
              <a:rPr lang="en-US" dirty="0" smtClean="0"/>
              <a:t>Calendar for assessments (w/ priorities)</a:t>
            </a:r>
          </a:p>
          <a:p>
            <a:pPr lvl="1"/>
            <a:r>
              <a:rPr lang="en-US" dirty="0" smtClean="0"/>
              <a:t>First assessment ready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066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64024" y="3630304"/>
            <a:ext cx="824324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64024" y="3302758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8243248" y="3289110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3730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September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853866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64024" y="3630304"/>
            <a:ext cx="824324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64024" y="3302758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8243248" y="3289110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3730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September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853866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24041" y="4762648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Baseline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560438" y="4749001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Summative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64024" y="3630304"/>
            <a:ext cx="824324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64024" y="3302758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8243248" y="3289110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3730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September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853866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24041" y="4762648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Baseline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560438" y="4749001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Summative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3496" y="1322985"/>
            <a:ext cx="1480983" cy="2143546"/>
            <a:chOff x="1313496" y="1322985"/>
            <a:chExt cx="1480983" cy="2143546"/>
          </a:xfrm>
        </p:grpSpPr>
        <p:sp>
          <p:nvSpPr>
            <p:cNvPr id="10" name="Down Arrow 9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6827" y="1322985"/>
            <a:ext cx="1480983" cy="2143546"/>
            <a:chOff x="1313496" y="1322985"/>
            <a:chExt cx="1480983" cy="2143546"/>
          </a:xfrm>
        </p:grpSpPr>
        <p:sp>
          <p:nvSpPr>
            <p:cNvPr id="15" name="Down Arrow 14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08594" y="1322985"/>
            <a:ext cx="1480983" cy="2143546"/>
            <a:chOff x="1313496" y="1322985"/>
            <a:chExt cx="1480983" cy="2143546"/>
          </a:xfrm>
        </p:grpSpPr>
        <p:sp>
          <p:nvSpPr>
            <p:cNvPr id="18" name="Down Arrow 17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32696" y="3794481"/>
            <a:ext cx="1480983" cy="2182157"/>
            <a:chOff x="2532696" y="2893713"/>
            <a:chExt cx="1480983" cy="2182157"/>
          </a:xfrm>
        </p:grpSpPr>
        <p:sp>
          <p:nvSpPr>
            <p:cNvPr id="21" name="Down Arrow 20"/>
            <p:cNvSpPr/>
            <p:nvPr/>
          </p:nvSpPr>
          <p:spPr>
            <a:xfrm flipV="1">
              <a:off x="3088943" y="2893713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2696" y="3875541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43716" y="3794481"/>
            <a:ext cx="1480983" cy="2182157"/>
            <a:chOff x="2532696" y="2893713"/>
            <a:chExt cx="1480983" cy="2182157"/>
          </a:xfrm>
        </p:grpSpPr>
        <p:sp>
          <p:nvSpPr>
            <p:cNvPr id="25" name="Down Arrow 24"/>
            <p:cNvSpPr/>
            <p:nvPr/>
          </p:nvSpPr>
          <p:spPr>
            <a:xfrm flipV="1">
              <a:off x="3088943" y="2893713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2696" y="3875541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2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Based Assessment</a:t>
            </a:r>
          </a:p>
          <a:p>
            <a:r>
              <a:rPr lang="en-US" dirty="0" smtClean="0"/>
              <a:t>SED Organizational Changes</a:t>
            </a:r>
          </a:p>
          <a:p>
            <a:r>
              <a:rPr lang="en-US" dirty="0" smtClean="0"/>
              <a:t>Global Studies Discussion by Regents</a:t>
            </a:r>
          </a:p>
          <a:p>
            <a:r>
              <a:rPr lang="en-US" dirty="0" smtClean="0"/>
              <a:t>SED’s Portals</a:t>
            </a:r>
          </a:p>
          <a:p>
            <a:r>
              <a:rPr lang="en-US" dirty="0" smtClean="0"/>
              <a:t>Field Testing</a:t>
            </a:r>
          </a:p>
          <a:p>
            <a:r>
              <a:rPr lang="en-US" dirty="0" smtClean="0"/>
              <a:t>Growth Scores for 4-8 Teachers</a:t>
            </a:r>
          </a:p>
          <a:p>
            <a:r>
              <a:rPr lang="en-US" dirty="0" smtClean="0"/>
              <a:t>Skills-based credential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95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64024" y="3630304"/>
            <a:ext cx="824324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64024" y="3302758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8243248" y="3289110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3730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September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853866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24041" y="4762648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Baseline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560438" y="4749001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Summative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3496" y="1322985"/>
            <a:ext cx="1480983" cy="2143546"/>
            <a:chOff x="1313496" y="1322985"/>
            <a:chExt cx="1480983" cy="2143546"/>
          </a:xfrm>
        </p:grpSpPr>
        <p:sp>
          <p:nvSpPr>
            <p:cNvPr id="10" name="Down Arrow 9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6827" y="1322985"/>
            <a:ext cx="1480983" cy="2143546"/>
            <a:chOff x="1313496" y="1322985"/>
            <a:chExt cx="1480983" cy="2143546"/>
          </a:xfrm>
        </p:grpSpPr>
        <p:sp>
          <p:nvSpPr>
            <p:cNvPr id="15" name="Down Arrow 14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08594" y="1322985"/>
            <a:ext cx="1480983" cy="2143546"/>
            <a:chOff x="1313496" y="1322985"/>
            <a:chExt cx="1480983" cy="2143546"/>
          </a:xfrm>
        </p:grpSpPr>
        <p:sp>
          <p:nvSpPr>
            <p:cNvPr id="18" name="Down Arrow 17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32696" y="3794481"/>
            <a:ext cx="1480983" cy="2182157"/>
            <a:chOff x="2532696" y="2893713"/>
            <a:chExt cx="1480983" cy="2182157"/>
          </a:xfrm>
        </p:grpSpPr>
        <p:sp>
          <p:nvSpPr>
            <p:cNvPr id="21" name="Down Arrow 20"/>
            <p:cNvSpPr/>
            <p:nvPr/>
          </p:nvSpPr>
          <p:spPr>
            <a:xfrm flipV="1">
              <a:off x="3088943" y="2893713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2696" y="3875541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43716" y="3794481"/>
            <a:ext cx="1480983" cy="2182157"/>
            <a:chOff x="2532696" y="2893713"/>
            <a:chExt cx="1480983" cy="2182157"/>
          </a:xfrm>
        </p:grpSpPr>
        <p:sp>
          <p:nvSpPr>
            <p:cNvPr id="25" name="Down Arrow 24"/>
            <p:cNvSpPr/>
            <p:nvPr/>
          </p:nvSpPr>
          <p:spPr>
            <a:xfrm flipV="1">
              <a:off x="3088943" y="2893713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2696" y="3875541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709288" y="2224584"/>
            <a:ext cx="706375" cy="165138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13679" y="2224584"/>
            <a:ext cx="706375" cy="165138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70117" y="2224584"/>
            <a:ext cx="706375" cy="165138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02219" y="3507474"/>
            <a:ext cx="706375" cy="165138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31020" y="3507473"/>
            <a:ext cx="706375" cy="165138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64024" y="3630304"/>
            <a:ext cx="824324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64024" y="3302758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8243248" y="3289110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3730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September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853866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24041" y="4762648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Baseline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560438" y="4749001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Summative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3496" y="1322985"/>
            <a:ext cx="1480983" cy="2143546"/>
            <a:chOff x="1313496" y="1322985"/>
            <a:chExt cx="1480983" cy="2143546"/>
          </a:xfrm>
        </p:grpSpPr>
        <p:sp>
          <p:nvSpPr>
            <p:cNvPr id="10" name="Down Arrow 9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6827" y="1322985"/>
            <a:ext cx="1480983" cy="2143546"/>
            <a:chOff x="1313496" y="1322985"/>
            <a:chExt cx="1480983" cy="2143546"/>
          </a:xfrm>
        </p:grpSpPr>
        <p:sp>
          <p:nvSpPr>
            <p:cNvPr id="15" name="Down Arrow 14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08594" y="1322985"/>
            <a:ext cx="1480983" cy="2143546"/>
            <a:chOff x="1313496" y="1322985"/>
            <a:chExt cx="1480983" cy="2143546"/>
          </a:xfrm>
        </p:grpSpPr>
        <p:sp>
          <p:nvSpPr>
            <p:cNvPr id="18" name="Down Arrow 17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32696" y="3794481"/>
            <a:ext cx="1480983" cy="2182157"/>
            <a:chOff x="2532696" y="2893713"/>
            <a:chExt cx="1480983" cy="2182157"/>
          </a:xfrm>
        </p:grpSpPr>
        <p:sp>
          <p:nvSpPr>
            <p:cNvPr id="21" name="Down Arrow 20"/>
            <p:cNvSpPr/>
            <p:nvPr/>
          </p:nvSpPr>
          <p:spPr>
            <a:xfrm flipV="1">
              <a:off x="3088943" y="2893713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2696" y="3875541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43716" y="3794481"/>
            <a:ext cx="1480983" cy="2182157"/>
            <a:chOff x="2532696" y="2893713"/>
            <a:chExt cx="1480983" cy="2182157"/>
          </a:xfrm>
        </p:grpSpPr>
        <p:sp>
          <p:nvSpPr>
            <p:cNvPr id="25" name="Down Arrow 24"/>
            <p:cNvSpPr/>
            <p:nvPr/>
          </p:nvSpPr>
          <p:spPr>
            <a:xfrm flipV="1">
              <a:off x="3088943" y="2893713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2696" y="3875541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313496" y="1160040"/>
            <a:ext cx="1480983" cy="165138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73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 2.5 hrs</a:t>
            </a:r>
          </a:p>
          <a:p>
            <a:pPr lvl="1"/>
            <a:r>
              <a:rPr lang="en-US" dirty="0" smtClean="0"/>
              <a:t>Balanced Assessment System</a:t>
            </a:r>
          </a:p>
          <a:p>
            <a:pPr lvl="1"/>
            <a:r>
              <a:rPr lang="en-US" dirty="0" smtClean="0"/>
              <a:t>Six Shifts of DDI</a:t>
            </a:r>
          </a:p>
          <a:p>
            <a:pPr lvl="1"/>
            <a:r>
              <a:rPr lang="en-US" dirty="0" smtClean="0"/>
              <a:t>Assessment Construction 101</a:t>
            </a:r>
          </a:p>
          <a:p>
            <a:pPr lvl="1"/>
            <a:r>
              <a:rPr lang="en-US" dirty="0" smtClean="0"/>
              <a:t>Process for getting from SLO to calendar for common formative/interim assessments</a:t>
            </a:r>
          </a:p>
          <a:p>
            <a:pPr lvl="1"/>
            <a:r>
              <a:rPr lang="en-US" dirty="0" smtClean="0"/>
              <a:t>Process for getting first assessment done</a:t>
            </a:r>
          </a:p>
          <a:p>
            <a:r>
              <a:rPr lang="en-US" dirty="0" smtClean="0"/>
              <a:t>PM 2.5 hrs</a:t>
            </a:r>
          </a:p>
          <a:p>
            <a:pPr lvl="1"/>
            <a:r>
              <a:rPr lang="en-US" dirty="0" smtClean="0"/>
              <a:t>Work time (w/ support)</a:t>
            </a:r>
          </a:p>
          <a:p>
            <a:pPr lvl="1"/>
            <a:r>
              <a:rPr lang="en-US" dirty="0" smtClean="0"/>
              <a:t>Should be replicable for other interims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162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need to know:</a:t>
            </a:r>
          </a:p>
          <a:p>
            <a:pPr lvl="1"/>
            <a:r>
              <a:rPr lang="en-US" dirty="0" smtClean="0"/>
              <a:t>Who wants us to help?</a:t>
            </a:r>
          </a:p>
          <a:p>
            <a:pPr lvl="1"/>
            <a:r>
              <a:rPr lang="en-US" dirty="0" smtClean="0"/>
              <a:t>Who wants turn-key support?</a:t>
            </a:r>
          </a:p>
          <a:p>
            <a:pPr lvl="1"/>
            <a:r>
              <a:rPr lang="en-US" dirty="0" smtClean="0"/>
              <a:t>Who wants other arrangement?</a:t>
            </a:r>
          </a:p>
        </p:txBody>
      </p:sp>
    </p:spTree>
    <p:extLst>
      <p:ext uri="{BB962C8B-B14F-4D97-AF65-F5344CB8AC3E}">
        <p14:creationId xmlns:p14="http://schemas.microsoft.com/office/powerpoint/2010/main" val="9847124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Planning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9710"/>
            <a:ext cx="8171390" cy="5055814"/>
          </a:xfrm>
        </p:spPr>
      </p:pic>
    </p:spTree>
    <p:extLst>
      <p:ext uri="{BB962C8B-B14F-4D97-AF65-F5344CB8AC3E}">
        <p14:creationId xmlns:p14="http://schemas.microsoft.com/office/powerpoint/2010/main" val="1652467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proceeding at WCNY</a:t>
            </a:r>
          </a:p>
          <a:p>
            <a:r>
              <a:rPr lang="en-US" dirty="0" smtClean="0"/>
              <a:t>Now arranging business</a:t>
            </a:r>
          </a:p>
          <a:p>
            <a:r>
              <a:rPr lang="en-US" dirty="0" smtClean="0"/>
              <a:t>Open to suggestions</a:t>
            </a:r>
          </a:p>
          <a:p>
            <a:r>
              <a:rPr lang="en-US" dirty="0" smtClean="0"/>
              <a:t>In services guide (with price structure)</a:t>
            </a:r>
          </a:p>
          <a:p>
            <a:r>
              <a:rPr lang="en-US" dirty="0" smtClean="0"/>
              <a:t>Via Science Center ($ and scheduling)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19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SLS Merger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Force formed</a:t>
            </a:r>
          </a:p>
          <a:p>
            <a:r>
              <a:rPr lang="en-US" dirty="0" smtClean="0"/>
              <a:t>RFP issued (going to Boards)</a:t>
            </a:r>
          </a:p>
          <a:p>
            <a:r>
              <a:rPr lang="en-US" dirty="0" smtClean="0"/>
              <a:t>Center for Governmental Research</a:t>
            </a:r>
          </a:p>
          <a:p>
            <a:r>
              <a:rPr lang="en-US" dirty="0" smtClean="0"/>
              <a:t>Target for study conclusion is end of calendar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59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3-8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Affirm (or not) last years structure</a:t>
            </a:r>
          </a:p>
          <a:p>
            <a:r>
              <a:rPr lang="en-US" dirty="0" smtClean="0"/>
              <a:t>Review last year’s debriefing</a:t>
            </a:r>
          </a:p>
          <a:p>
            <a:r>
              <a:rPr lang="en-US" dirty="0" smtClean="0"/>
              <a:t>Consider </a:t>
            </a:r>
            <a:r>
              <a:rPr lang="en-US" i="1" dirty="0" smtClean="0"/>
              <a:t>some</a:t>
            </a:r>
            <a:r>
              <a:rPr lang="en-US" dirty="0" smtClean="0"/>
              <a:t> additional standardization</a:t>
            </a:r>
          </a:p>
          <a:p>
            <a:r>
              <a:rPr lang="en-US" dirty="0"/>
              <a:t>Identification of next steps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2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50000" b="5264"/>
          <a:stretch/>
        </p:blipFill>
        <p:spPr bwMode="auto">
          <a:xfrm>
            <a:off x="1010652" y="1285973"/>
            <a:ext cx="7329295" cy="500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Regents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scoring not really “required”</a:t>
            </a:r>
          </a:p>
          <a:p>
            <a:r>
              <a:rPr lang="en-US" dirty="0" smtClean="0"/>
              <a:t>Trying to identify </a:t>
            </a:r>
            <a:r>
              <a:rPr lang="en-US" dirty="0" smtClean="0">
                <a:hlinkClick r:id="rId2"/>
              </a:rPr>
              <a:t>needs </a:t>
            </a:r>
            <a:r>
              <a:rPr lang="en-US" dirty="0" smtClean="0"/>
              <a:t>– not so easy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Identification of next steps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98865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Next</a:t>
            </a:r>
            <a:r>
              <a:rPr lang="en-US" dirty="0" smtClean="0"/>
              <a:t> 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18,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2012-2013 </a:t>
            </a:r>
            <a:r>
              <a:rPr lang="en-US" dirty="0" smtClean="0">
                <a:hlinkClick r:id="rId2"/>
              </a:rPr>
              <a:t>Programming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Summative Assessments:</a:t>
            </a:r>
          </a:p>
          <a:p>
            <a:pPr lvl="1"/>
            <a:r>
              <a:rPr lang="en-US" dirty="0" smtClean="0"/>
              <a:t>Summer 37 different assessments</a:t>
            </a:r>
          </a:p>
          <a:p>
            <a:pPr lvl="1"/>
            <a:r>
              <a:rPr lang="en-US" dirty="0" smtClean="0"/>
              <a:t>Fall 19 additional assessments</a:t>
            </a:r>
          </a:p>
          <a:p>
            <a:pPr lvl="1"/>
            <a:r>
              <a:rPr lang="en-US" dirty="0" smtClean="0"/>
              <a:t>Put on disks as soon as final group completes- first part of October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1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Overview of Red System </a:t>
            </a:r>
            <a:r>
              <a:rPr lang="en-US" dirty="0" smtClean="0"/>
              <a:t>Sept 26</a:t>
            </a:r>
          </a:p>
          <a:p>
            <a:endParaRPr lang="en-US" dirty="0"/>
          </a:p>
          <a:p>
            <a:r>
              <a:rPr lang="en-US" dirty="0" smtClean="0"/>
              <a:t>Registration open on MLP for </a:t>
            </a:r>
            <a:r>
              <a:rPr lang="en-US" dirty="0" smtClean="0">
                <a:hlinkClick r:id="rId3"/>
              </a:rPr>
              <a:t>Red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1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CNY/Oswego</a:t>
            </a:r>
          </a:p>
          <a:p>
            <a:r>
              <a:rPr lang="en-US" dirty="0" smtClean="0"/>
              <a:t>Continue PBL support</a:t>
            </a:r>
          </a:p>
          <a:p>
            <a:r>
              <a:rPr lang="en-US" dirty="0" smtClean="0"/>
              <a:t>Continue unit planning support</a:t>
            </a:r>
          </a:p>
          <a:p>
            <a:r>
              <a:rPr lang="en-US" dirty="0" smtClean="0"/>
              <a:t>After school sessions</a:t>
            </a:r>
          </a:p>
          <a:p>
            <a:r>
              <a:rPr lang="en-US" dirty="0" smtClean="0"/>
              <a:t>SLO help available</a:t>
            </a:r>
          </a:p>
          <a:p>
            <a:r>
              <a:rPr lang="en-US" dirty="0" smtClean="0"/>
              <a:t>Teacher 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673331"/>
            <a:ext cx="6858000" cy="551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25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and 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/>
              <a:t> </a:t>
            </a:r>
            <a:r>
              <a:rPr lang="en-US" dirty="0" smtClean="0"/>
              <a:t> ???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179269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295275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411280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673</TotalTime>
  <Words>682</Words>
  <Application>Microsoft Office PowerPoint</Application>
  <PresentationFormat>On-screen Show (4:3)</PresentationFormat>
  <Paragraphs>207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IS_template</vt:lpstr>
      <vt:lpstr>Grid</vt:lpstr>
      <vt:lpstr>1_IS_template</vt:lpstr>
      <vt:lpstr>2_IS_template</vt:lpstr>
      <vt:lpstr>BCIC Meeting</vt:lpstr>
      <vt:lpstr>Welcome</vt:lpstr>
      <vt:lpstr>SED Updates</vt:lpstr>
      <vt:lpstr>ITD</vt:lpstr>
      <vt:lpstr>CI&amp;A</vt:lpstr>
      <vt:lpstr>Literacy Programs</vt:lpstr>
      <vt:lpstr>Teacher Centers</vt:lpstr>
      <vt:lpstr>PowerPoint Presentation</vt:lpstr>
      <vt:lpstr>Social Media and ISS</vt:lpstr>
      <vt:lpstr>PowerPoint Presentation</vt:lpstr>
      <vt:lpstr>PowerPoint Presentation</vt:lpstr>
      <vt:lpstr>PowerPoint Presentation</vt:lpstr>
      <vt:lpstr>Race To The Top</vt:lpstr>
      <vt:lpstr>Standards</vt:lpstr>
      <vt:lpstr>NYS Curriculum Modules for ELA and Math</vt:lpstr>
      <vt:lpstr>Curriculum Modules P-2 ELA</vt:lpstr>
      <vt:lpstr>PowerPoint Presentation</vt:lpstr>
      <vt:lpstr>Curriculum Modules 3-5 ELA</vt:lpstr>
      <vt:lpstr>PowerPoint Presentation</vt:lpstr>
      <vt:lpstr>PowerPoint Presentation</vt:lpstr>
      <vt:lpstr>Year Long Math Curriculum Map PK-5</vt:lpstr>
      <vt:lpstr>Standards</vt:lpstr>
      <vt:lpstr>PowerPoint Presentation</vt:lpstr>
      <vt:lpstr>PowerPoint Presentation</vt:lpstr>
      <vt:lpstr>Math</vt:lpstr>
      <vt:lpstr>Data-Driven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Data-Driven Instruction</vt:lpstr>
      <vt:lpstr>Data-Driven Instruction</vt:lpstr>
      <vt:lpstr>Long-term Planning</vt:lpstr>
      <vt:lpstr>Other Business</vt:lpstr>
      <vt:lpstr>Enterprise America</vt:lpstr>
      <vt:lpstr>SLS Merger Study</vt:lpstr>
      <vt:lpstr>Assessment</vt:lpstr>
      <vt:lpstr>3-8 Scoring</vt:lpstr>
      <vt:lpstr>Regents Scoring</vt:lpstr>
      <vt:lpstr>Next 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38</cp:revision>
  <cp:lastPrinted>2012-09-19T12:33:24Z</cp:lastPrinted>
  <dcterms:created xsi:type="dcterms:W3CDTF">2012-08-15T11:27:34Z</dcterms:created>
  <dcterms:modified xsi:type="dcterms:W3CDTF">2012-09-19T17:07:16Z</dcterms:modified>
</cp:coreProperties>
</file>