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20" r:id="rId4"/>
    <p:sldMasterId id="2147483732" r:id="rId5"/>
  </p:sldMasterIdLst>
  <p:notesMasterIdLst>
    <p:notesMasterId r:id="rId59"/>
  </p:notesMasterIdLst>
  <p:handoutMasterIdLst>
    <p:handoutMasterId r:id="rId60"/>
  </p:handoutMasterIdLst>
  <p:sldIdLst>
    <p:sldId id="291" r:id="rId6"/>
    <p:sldId id="444" r:id="rId7"/>
    <p:sldId id="501" r:id="rId8"/>
    <p:sldId id="502" r:id="rId9"/>
    <p:sldId id="503" r:id="rId10"/>
    <p:sldId id="504" r:id="rId11"/>
    <p:sldId id="505" r:id="rId12"/>
    <p:sldId id="506" r:id="rId13"/>
    <p:sldId id="507" r:id="rId14"/>
    <p:sldId id="508" r:id="rId15"/>
    <p:sldId id="509" r:id="rId16"/>
    <p:sldId id="510" r:id="rId17"/>
    <p:sldId id="511" r:id="rId18"/>
    <p:sldId id="512" r:id="rId19"/>
    <p:sldId id="513" r:id="rId20"/>
    <p:sldId id="514" r:id="rId21"/>
    <p:sldId id="515" r:id="rId22"/>
    <p:sldId id="475" r:id="rId23"/>
    <p:sldId id="476" r:id="rId24"/>
    <p:sldId id="478" r:id="rId25"/>
    <p:sldId id="479" r:id="rId26"/>
    <p:sldId id="480" r:id="rId27"/>
    <p:sldId id="312" r:id="rId28"/>
    <p:sldId id="433" r:id="rId29"/>
    <p:sldId id="295" r:id="rId30"/>
    <p:sldId id="361" r:id="rId31"/>
    <p:sldId id="360" r:id="rId32"/>
    <p:sldId id="298" r:id="rId33"/>
    <p:sldId id="318" r:id="rId34"/>
    <p:sldId id="362" r:id="rId35"/>
    <p:sldId id="303" r:id="rId36"/>
    <p:sldId id="368" r:id="rId37"/>
    <p:sldId id="468" r:id="rId38"/>
    <p:sldId id="447" r:id="rId39"/>
    <p:sldId id="443" r:id="rId40"/>
    <p:sldId id="472" r:id="rId41"/>
    <p:sldId id="473" r:id="rId42"/>
    <p:sldId id="307" r:id="rId43"/>
    <p:sldId id="337" r:id="rId44"/>
    <p:sldId id="496" r:id="rId45"/>
    <p:sldId id="327" r:id="rId46"/>
    <p:sldId id="497" r:id="rId47"/>
    <p:sldId id="477" r:id="rId48"/>
    <p:sldId id="499" r:id="rId49"/>
    <p:sldId id="517" r:id="rId50"/>
    <p:sldId id="518" r:id="rId51"/>
    <p:sldId id="519" r:id="rId52"/>
    <p:sldId id="520" r:id="rId53"/>
    <p:sldId id="521" r:id="rId54"/>
    <p:sldId id="522" r:id="rId55"/>
    <p:sldId id="523" r:id="rId56"/>
    <p:sldId id="524" r:id="rId57"/>
    <p:sldId id="359"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05" autoAdjust="0"/>
  </p:normalViewPr>
  <p:slideViewPr>
    <p:cSldViewPr>
      <p:cViewPr>
        <p:scale>
          <a:sx n="90" d="100"/>
          <a:sy n="90" d="100"/>
        </p:scale>
        <p:origin x="-510" y="-276"/>
      </p:cViewPr>
      <p:guideLst>
        <p:guide orient="horz" pos="2160"/>
        <p:guide pos="2880"/>
      </p:guideLst>
    </p:cSldViewPr>
  </p:slideViewPr>
  <p:notesTextViewPr>
    <p:cViewPr>
      <p:scale>
        <a:sx n="1" d="1"/>
        <a:sy n="1" d="1"/>
      </p:scale>
      <p:origin x="0" y="0"/>
    </p:cViewPr>
  </p:notesTextViewPr>
  <p:sorterViewPr>
    <p:cViewPr>
      <p:scale>
        <a:sx n="100" d="100"/>
        <a:sy n="100" d="100"/>
      </p:scale>
      <p:origin x="0" y="52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D13F9-23DD-4452-87D9-DF00A53B95A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FAF90FD-0639-418D-9BA6-44FE18CA45E2}">
      <dgm:prSet phldrT="[Text]" custT="1"/>
      <dgm:spPr>
        <a:solidFill>
          <a:schemeClr val="accent6"/>
        </a:solidFill>
      </dgm:spPr>
      <dgm:t>
        <a:bodyPr/>
        <a:lstStyle/>
        <a:p>
          <a:pPr algn="ctr"/>
          <a:endParaRPr lang="en-US" sz="2000" dirty="0" smtClean="0">
            <a:solidFill>
              <a:schemeClr val="bg1"/>
            </a:solidFill>
          </a:endParaRPr>
        </a:p>
        <a:p>
          <a:pPr algn="ctr"/>
          <a:r>
            <a:rPr lang="en-US" sz="2400" dirty="0" smtClean="0">
              <a:solidFill>
                <a:schemeClr val="bg1"/>
              </a:solidFill>
            </a:rPr>
            <a:t>Interim Assessments and DDI</a:t>
          </a:r>
        </a:p>
        <a:p>
          <a:pPr algn="ctr"/>
          <a:endParaRPr lang="en-US" sz="2500" dirty="0" smtClean="0">
            <a:solidFill>
              <a:schemeClr val="bg1"/>
            </a:solidFill>
          </a:endParaRPr>
        </a:p>
        <a:p>
          <a:pPr algn="ctr"/>
          <a:endParaRPr lang="en-US" sz="2500" dirty="0" smtClean="0">
            <a:solidFill>
              <a:schemeClr val="bg1"/>
            </a:solidFill>
          </a:endParaRPr>
        </a:p>
        <a:p>
          <a:pPr algn="ctr"/>
          <a:endParaRPr lang="en-US" sz="2500" dirty="0" smtClean="0">
            <a:solidFill>
              <a:schemeClr val="bg1"/>
            </a:solidFill>
          </a:endParaRPr>
        </a:p>
        <a:p>
          <a:pPr algn="ctr"/>
          <a:r>
            <a:rPr lang="en-US" sz="2400" dirty="0" smtClean="0">
              <a:solidFill>
                <a:schemeClr val="bg1"/>
              </a:solidFill>
            </a:rPr>
            <a:t>Interim Assessment Design and Implementation</a:t>
          </a:r>
          <a:endParaRPr lang="en-US" sz="2500" dirty="0" smtClean="0">
            <a:solidFill>
              <a:schemeClr val="bg1"/>
            </a:solidFill>
          </a:endParaRPr>
        </a:p>
        <a:p>
          <a:pPr algn="ctr"/>
          <a:endParaRPr lang="en-US" sz="2500" dirty="0" smtClean="0">
            <a:solidFill>
              <a:schemeClr val="bg1"/>
            </a:solidFill>
          </a:endParaRPr>
        </a:p>
      </dgm:t>
    </dgm:pt>
    <dgm:pt modelId="{7512CA48-CFDB-4385-AC2D-A4CF8408D6BA}" type="parTrans" cxnId="{7F9C3EBD-D969-496F-BB86-5409946D1750}">
      <dgm:prSet/>
      <dgm:spPr/>
      <dgm:t>
        <a:bodyPr/>
        <a:lstStyle/>
        <a:p>
          <a:endParaRPr lang="en-US"/>
        </a:p>
      </dgm:t>
    </dgm:pt>
    <dgm:pt modelId="{762F96CA-CC21-45DB-8781-C35243D148CE}" type="sibTrans" cxnId="{7F9C3EBD-D969-496F-BB86-5409946D1750}">
      <dgm:prSet/>
      <dgm:spPr/>
      <dgm:t>
        <a:bodyPr/>
        <a:lstStyle/>
        <a:p>
          <a:endParaRPr lang="en-US"/>
        </a:p>
      </dgm:t>
    </dgm:pt>
    <dgm:pt modelId="{3C381AFB-42E0-4675-B13E-9AAA977EED22}">
      <dgm:prSet phldrT="[Text]" custT="1"/>
      <dgm:spPr/>
      <dgm:t>
        <a:bodyPr/>
        <a:lstStyle/>
        <a:p>
          <a:pPr algn="l"/>
          <a:endParaRPr lang="en-US" sz="1100" dirty="0" smtClean="0">
            <a:solidFill>
              <a:schemeClr val="accent5"/>
            </a:solidFill>
          </a:endParaRPr>
        </a:p>
        <a:p>
          <a:pPr algn="l"/>
          <a:endParaRPr lang="en-US" sz="2000" dirty="0" smtClean="0">
            <a:solidFill>
              <a:schemeClr val="accent5"/>
            </a:solidFill>
          </a:endParaRPr>
        </a:p>
        <a:p>
          <a:pPr algn="l"/>
          <a:r>
            <a:rPr lang="en-US" sz="2000" dirty="0" smtClean="0">
              <a:solidFill>
                <a:schemeClr val="bg1"/>
              </a:solidFill>
            </a:rPr>
            <a:t>Understand the relationship of common interim assessments and Data Driven Instruction (DDI) as  part of Race to the Top</a:t>
          </a:r>
        </a:p>
        <a:p>
          <a:pPr algn="l"/>
          <a:endParaRPr lang="en-US" sz="2000" dirty="0" smtClean="0">
            <a:solidFill>
              <a:schemeClr val="bg1"/>
            </a:solidFill>
          </a:endParaRPr>
        </a:p>
        <a:p>
          <a:pPr algn="l"/>
          <a:endParaRPr lang="en-US" sz="1800" dirty="0" smtClean="0">
            <a:solidFill>
              <a:schemeClr val="bg1"/>
            </a:solidFill>
          </a:endParaRPr>
        </a:p>
      </dgm:t>
    </dgm:pt>
    <dgm:pt modelId="{64AB1D18-F076-4597-AF57-A0A23F58E3F5}" type="parTrans" cxnId="{721BC888-8550-44AC-B733-6539BF31DBFE}">
      <dgm:prSet/>
      <dgm:spPr/>
      <dgm:t>
        <a:bodyPr/>
        <a:lstStyle/>
        <a:p>
          <a:endParaRPr lang="en-US"/>
        </a:p>
      </dgm:t>
    </dgm:pt>
    <dgm:pt modelId="{DD4B997D-EE3D-49F4-A34C-4CF36CBCAACC}" type="sibTrans" cxnId="{721BC888-8550-44AC-B733-6539BF31DBFE}">
      <dgm:prSet/>
      <dgm:spPr/>
      <dgm:t>
        <a:bodyPr/>
        <a:lstStyle/>
        <a:p>
          <a:endParaRPr lang="en-US"/>
        </a:p>
      </dgm:t>
    </dgm:pt>
    <dgm:pt modelId="{5E8090B3-0D77-4BE8-AEF1-CFEB33EBF6A3}">
      <dgm:prSet phldrT="[Text]" custT="1"/>
      <dgm:spPr/>
      <dgm:t>
        <a:bodyPr/>
        <a:lstStyle/>
        <a:p>
          <a:pPr algn="l"/>
          <a:r>
            <a:rPr lang="en-US" sz="2000" dirty="0" smtClean="0">
              <a:solidFill>
                <a:schemeClr val="bg1"/>
              </a:solidFill>
            </a:rPr>
            <a:t>A calendar of an interim assessment schedule</a:t>
          </a:r>
        </a:p>
        <a:p>
          <a:pPr algn="l"/>
          <a:endParaRPr lang="en-US" sz="2000" dirty="0" smtClean="0">
            <a:solidFill>
              <a:schemeClr val="bg1"/>
            </a:solidFill>
          </a:endParaRPr>
        </a:p>
        <a:p>
          <a:pPr algn="l"/>
          <a:r>
            <a:rPr lang="en-US" sz="2000" dirty="0" smtClean="0">
              <a:solidFill>
                <a:schemeClr val="bg1"/>
              </a:solidFill>
            </a:rPr>
            <a:t>Understand and engage in the 5 Step process for creating an interim assessment</a:t>
          </a:r>
        </a:p>
        <a:p>
          <a:pPr algn="l"/>
          <a:endParaRPr lang="en-US" sz="1800" dirty="0" smtClean="0">
            <a:solidFill>
              <a:schemeClr val="accent5"/>
            </a:solidFill>
          </a:endParaRPr>
        </a:p>
        <a:p>
          <a:pPr algn="l"/>
          <a:r>
            <a:rPr lang="en-US" sz="2000" dirty="0" smtClean="0">
              <a:solidFill>
                <a:schemeClr val="bg1"/>
              </a:solidFill>
            </a:rPr>
            <a:t>One completed interim assessment for your course</a:t>
          </a:r>
        </a:p>
      </dgm:t>
    </dgm:pt>
    <dgm:pt modelId="{6C1B2BAA-5045-40B9-9E6D-2E09D33FE6A0}" type="parTrans" cxnId="{7EA9CC5A-3490-4046-8139-38B29D569E1A}">
      <dgm:prSet/>
      <dgm:spPr/>
      <dgm:t>
        <a:bodyPr/>
        <a:lstStyle/>
        <a:p>
          <a:endParaRPr lang="en-US"/>
        </a:p>
      </dgm:t>
    </dgm:pt>
    <dgm:pt modelId="{A0BAAFC3-4AEC-4EBC-9B2E-AEE7F8CB5B5F}" type="sibTrans" cxnId="{7EA9CC5A-3490-4046-8139-38B29D569E1A}">
      <dgm:prSet/>
      <dgm:spPr/>
      <dgm:t>
        <a:bodyPr/>
        <a:lstStyle/>
        <a:p>
          <a:endParaRPr lang="en-US"/>
        </a:p>
      </dgm:t>
    </dgm:pt>
    <dgm:pt modelId="{31404E05-78CD-45B7-94B1-51DE7D1F03B7}" type="pres">
      <dgm:prSet presAssocID="{0C5D13F9-23DD-4452-87D9-DF00A53B95A6}" presName="vert0" presStyleCnt="0">
        <dgm:presLayoutVars>
          <dgm:dir/>
          <dgm:animOne val="branch"/>
          <dgm:animLvl val="lvl"/>
        </dgm:presLayoutVars>
      </dgm:prSet>
      <dgm:spPr/>
      <dgm:t>
        <a:bodyPr/>
        <a:lstStyle/>
        <a:p>
          <a:endParaRPr lang="en-US"/>
        </a:p>
      </dgm:t>
    </dgm:pt>
    <dgm:pt modelId="{122BD4D0-41F5-4E70-8D9F-6948F7D1ED61}" type="pres">
      <dgm:prSet presAssocID="{FFAF90FD-0639-418D-9BA6-44FE18CA45E2}" presName="thickLine" presStyleLbl="alignNode1" presStyleIdx="0" presStyleCnt="1"/>
      <dgm:spPr/>
      <dgm:t>
        <a:bodyPr/>
        <a:lstStyle/>
        <a:p>
          <a:endParaRPr lang="en-US"/>
        </a:p>
      </dgm:t>
    </dgm:pt>
    <dgm:pt modelId="{F50104B7-4372-49A8-B0FF-485192A8F02C}" type="pres">
      <dgm:prSet presAssocID="{FFAF90FD-0639-418D-9BA6-44FE18CA45E2}" presName="horz1" presStyleCnt="0"/>
      <dgm:spPr/>
      <dgm:t>
        <a:bodyPr/>
        <a:lstStyle/>
        <a:p>
          <a:endParaRPr lang="en-US"/>
        </a:p>
      </dgm:t>
    </dgm:pt>
    <dgm:pt modelId="{2752103B-E5D2-4928-9485-E54965DE5E4C}" type="pres">
      <dgm:prSet presAssocID="{FFAF90FD-0639-418D-9BA6-44FE18CA45E2}" presName="tx1" presStyleLbl="revTx" presStyleIdx="0" presStyleCnt="3" custScaleX="231852" custLinFactNeighborY="0"/>
      <dgm:spPr/>
      <dgm:t>
        <a:bodyPr/>
        <a:lstStyle/>
        <a:p>
          <a:endParaRPr lang="en-US"/>
        </a:p>
      </dgm:t>
    </dgm:pt>
    <dgm:pt modelId="{0B34BC09-6B28-4667-93BD-A992726EAD9D}" type="pres">
      <dgm:prSet presAssocID="{FFAF90FD-0639-418D-9BA6-44FE18CA45E2}" presName="vert1" presStyleCnt="0"/>
      <dgm:spPr/>
      <dgm:t>
        <a:bodyPr/>
        <a:lstStyle/>
        <a:p>
          <a:endParaRPr lang="en-US"/>
        </a:p>
      </dgm:t>
    </dgm:pt>
    <dgm:pt modelId="{72667349-6740-4708-9648-DE9DCD2BDD84}" type="pres">
      <dgm:prSet presAssocID="{3C381AFB-42E0-4675-B13E-9AAA977EED22}" presName="vertSpace2a" presStyleCnt="0"/>
      <dgm:spPr/>
    </dgm:pt>
    <dgm:pt modelId="{81FF405A-2138-42C0-84AB-50EB7F561892}" type="pres">
      <dgm:prSet presAssocID="{3C381AFB-42E0-4675-B13E-9AAA977EED22}" presName="horz2" presStyleCnt="0"/>
      <dgm:spPr/>
      <dgm:t>
        <a:bodyPr/>
        <a:lstStyle/>
        <a:p>
          <a:endParaRPr lang="en-US"/>
        </a:p>
      </dgm:t>
    </dgm:pt>
    <dgm:pt modelId="{F7EFC78B-4699-46EA-BAAC-210D70306035}" type="pres">
      <dgm:prSet presAssocID="{3C381AFB-42E0-4675-B13E-9AAA977EED22}" presName="horzSpace2" presStyleCnt="0"/>
      <dgm:spPr/>
      <dgm:t>
        <a:bodyPr/>
        <a:lstStyle/>
        <a:p>
          <a:endParaRPr lang="en-US"/>
        </a:p>
      </dgm:t>
    </dgm:pt>
    <dgm:pt modelId="{AAC83702-F45B-4CEC-AF4A-07799ED99F2D}" type="pres">
      <dgm:prSet presAssocID="{3C381AFB-42E0-4675-B13E-9AAA977EED22}" presName="tx2" presStyleLbl="revTx" presStyleIdx="1" presStyleCnt="3" custScaleX="109078" custScaleY="57008" custLinFactNeighborX="1045" custLinFactNeighborY="-734"/>
      <dgm:spPr/>
      <dgm:t>
        <a:bodyPr/>
        <a:lstStyle/>
        <a:p>
          <a:endParaRPr lang="en-US"/>
        </a:p>
      </dgm:t>
    </dgm:pt>
    <dgm:pt modelId="{4660AD1F-11DC-498F-8796-F36B67576B7F}" type="pres">
      <dgm:prSet presAssocID="{3C381AFB-42E0-4675-B13E-9AAA977EED22}" presName="vert2" presStyleCnt="0"/>
      <dgm:spPr/>
      <dgm:t>
        <a:bodyPr/>
        <a:lstStyle/>
        <a:p>
          <a:endParaRPr lang="en-US"/>
        </a:p>
      </dgm:t>
    </dgm:pt>
    <dgm:pt modelId="{0C1F7300-1C9B-4B78-99C9-044D73BA84C7}" type="pres">
      <dgm:prSet presAssocID="{3C381AFB-42E0-4675-B13E-9AAA977EED22}" presName="thinLine2b" presStyleLbl="callout" presStyleIdx="0" presStyleCnt="2" custLinFactNeighborX="927" custLinFactNeighborY="-93583"/>
      <dgm:spPr/>
      <dgm:t>
        <a:bodyPr/>
        <a:lstStyle/>
        <a:p>
          <a:endParaRPr lang="en-US"/>
        </a:p>
      </dgm:t>
    </dgm:pt>
    <dgm:pt modelId="{62DB5534-9582-4F31-BD0A-1493C8ECEFF7}" type="pres">
      <dgm:prSet presAssocID="{3C381AFB-42E0-4675-B13E-9AAA977EED22}" presName="vertSpace2b" presStyleCnt="0"/>
      <dgm:spPr/>
      <dgm:t>
        <a:bodyPr/>
        <a:lstStyle/>
        <a:p>
          <a:endParaRPr lang="en-US"/>
        </a:p>
      </dgm:t>
    </dgm:pt>
    <dgm:pt modelId="{D5DBAC83-DBD9-4394-9F74-5EC76123E546}" type="pres">
      <dgm:prSet presAssocID="{5E8090B3-0D77-4BE8-AEF1-CFEB33EBF6A3}" presName="horz2" presStyleCnt="0"/>
      <dgm:spPr/>
    </dgm:pt>
    <dgm:pt modelId="{F2F63A82-1E64-4661-8DF3-0E1A86628791}" type="pres">
      <dgm:prSet presAssocID="{5E8090B3-0D77-4BE8-AEF1-CFEB33EBF6A3}" presName="horzSpace2" presStyleCnt="0"/>
      <dgm:spPr/>
    </dgm:pt>
    <dgm:pt modelId="{5F36B82B-00BC-4418-A0E9-F220FCDF0086}" type="pres">
      <dgm:prSet presAssocID="{5E8090B3-0D77-4BE8-AEF1-CFEB33EBF6A3}" presName="tx2" presStyleLbl="revTx" presStyleIdx="2" presStyleCnt="3" custScaleX="104395" custScaleY="79001" custLinFactNeighborX="1045" custLinFactNeighborY="-5055"/>
      <dgm:spPr/>
      <dgm:t>
        <a:bodyPr/>
        <a:lstStyle/>
        <a:p>
          <a:endParaRPr lang="en-US"/>
        </a:p>
      </dgm:t>
    </dgm:pt>
    <dgm:pt modelId="{9924ABE7-9490-4692-96BC-77EF7D6CDA5D}" type="pres">
      <dgm:prSet presAssocID="{5E8090B3-0D77-4BE8-AEF1-CFEB33EBF6A3}" presName="vert2" presStyleCnt="0"/>
      <dgm:spPr/>
    </dgm:pt>
    <dgm:pt modelId="{8B2F0A83-07E5-40D4-ACBE-4FEDEDDA7C50}" type="pres">
      <dgm:prSet presAssocID="{5E8090B3-0D77-4BE8-AEF1-CFEB33EBF6A3}" presName="thinLine2b" presStyleLbl="callout" presStyleIdx="1" presStyleCnt="2" custLinFactNeighborX="2901" custLinFactNeighborY="-35353"/>
      <dgm:spPr/>
    </dgm:pt>
    <dgm:pt modelId="{8761DF09-5D93-4B4A-BD79-5BE4180A1914}" type="pres">
      <dgm:prSet presAssocID="{5E8090B3-0D77-4BE8-AEF1-CFEB33EBF6A3}" presName="vertSpace2b" presStyleCnt="0"/>
      <dgm:spPr/>
    </dgm:pt>
  </dgm:ptLst>
  <dgm:cxnLst>
    <dgm:cxn modelId="{721BC888-8550-44AC-B733-6539BF31DBFE}" srcId="{FFAF90FD-0639-418D-9BA6-44FE18CA45E2}" destId="{3C381AFB-42E0-4675-B13E-9AAA977EED22}" srcOrd="0" destOrd="0" parTransId="{64AB1D18-F076-4597-AF57-A0A23F58E3F5}" sibTransId="{DD4B997D-EE3D-49F4-A34C-4CF36CBCAACC}"/>
    <dgm:cxn modelId="{78545926-C18C-4516-8113-C34DED84CA28}" type="presOf" srcId="{0C5D13F9-23DD-4452-87D9-DF00A53B95A6}" destId="{31404E05-78CD-45B7-94B1-51DE7D1F03B7}" srcOrd="0" destOrd="0" presId="urn:microsoft.com/office/officeart/2008/layout/LinedList"/>
    <dgm:cxn modelId="{4E4C4D12-5256-47C3-B01E-EFDCB31B0CBD}" type="presOf" srcId="{5E8090B3-0D77-4BE8-AEF1-CFEB33EBF6A3}" destId="{5F36B82B-00BC-4418-A0E9-F220FCDF0086}" srcOrd="0" destOrd="0" presId="urn:microsoft.com/office/officeart/2008/layout/LinedList"/>
    <dgm:cxn modelId="{7F9C3EBD-D969-496F-BB86-5409946D1750}" srcId="{0C5D13F9-23DD-4452-87D9-DF00A53B95A6}" destId="{FFAF90FD-0639-418D-9BA6-44FE18CA45E2}" srcOrd="0" destOrd="0" parTransId="{7512CA48-CFDB-4385-AC2D-A4CF8408D6BA}" sibTransId="{762F96CA-CC21-45DB-8781-C35243D148CE}"/>
    <dgm:cxn modelId="{77CE5210-C74F-4117-BEAB-722685D411C7}" type="presOf" srcId="{3C381AFB-42E0-4675-B13E-9AAA977EED22}" destId="{AAC83702-F45B-4CEC-AF4A-07799ED99F2D}" srcOrd="0" destOrd="0" presId="urn:microsoft.com/office/officeart/2008/layout/LinedList"/>
    <dgm:cxn modelId="{7EA9CC5A-3490-4046-8139-38B29D569E1A}" srcId="{FFAF90FD-0639-418D-9BA6-44FE18CA45E2}" destId="{5E8090B3-0D77-4BE8-AEF1-CFEB33EBF6A3}" srcOrd="1" destOrd="0" parTransId="{6C1B2BAA-5045-40B9-9E6D-2E09D33FE6A0}" sibTransId="{A0BAAFC3-4AEC-4EBC-9B2E-AEE7F8CB5B5F}"/>
    <dgm:cxn modelId="{A11E00DD-5FB3-401B-BBB8-D2222B482C5E}" type="presOf" srcId="{FFAF90FD-0639-418D-9BA6-44FE18CA45E2}" destId="{2752103B-E5D2-4928-9485-E54965DE5E4C}" srcOrd="0" destOrd="0" presId="urn:microsoft.com/office/officeart/2008/layout/LinedList"/>
    <dgm:cxn modelId="{44AC88E2-BFBB-49CF-8223-F4F6647DA589}" type="presParOf" srcId="{31404E05-78CD-45B7-94B1-51DE7D1F03B7}" destId="{122BD4D0-41F5-4E70-8D9F-6948F7D1ED61}" srcOrd="0" destOrd="0" presId="urn:microsoft.com/office/officeart/2008/layout/LinedList"/>
    <dgm:cxn modelId="{1760BDF4-9C7C-4172-A5C0-F35F6AC8A8C1}" type="presParOf" srcId="{31404E05-78CD-45B7-94B1-51DE7D1F03B7}" destId="{F50104B7-4372-49A8-B0FF-485192A8F02C}" srcOrd="1" destOrd="0" presId="urn:microsoft.com/office/officeart/2008/layout/LinedList"/>
    <dgm:cxn modelId="{0D51E016-BB5C-4D83-A718-EBD33EABCB8D}" type="presParOf" srcId="{F50104B7-4372-49A8-B0FF-485192A8F02C}" destId="{2752103B-E5D2-4928-9485-E54965DE5E4C}" srcOrd="0" destOrd="0" presId="urn:microsoft.com/office/officeart/2008/layout/LinedList"/>
    <dgm:cxn modelId="{B366C32F-60DE-4E09-8BD4-82ACBE76A989}" type="presParOf" srcId="{F50104B7-4372-49A8-B0FF-485192A8F02C}" destId="{0B34BC09-6B28-4667-93BD-A992726EAD9D}" srcOrd="1" destOrd="0" presId="urn:microsoft.com/office/officeart/2008/layout/LinedList"/>
    <dgm:cxn modelId="{EFCA22C0-D208-4CA5-855F-894C589356BC}" type="presParOf" srcId="{0B34BC09-6B28-4667-93BD-A992726EAD9D}" destId="{72667349-6740-4708-9648-DE9DCD2BDD84}" srcOrd="0" destOrd="0" presId="urn:microsoft.com/office/officeart/2008/layout/LinedList"/>
    <dgm:cxn modelId="{2C7866FD-2A94-4C8F-B38A-D442FF6F300F}" type="presParOf" srcId="{0B34BC09-6B28-4667-93BD-A992726EAD9D}" destId="{81FF405A-2138-42C0-84AB-50EB7F561892}" srcOrd="1" destOrd="0" presId="urn:microsoft.com/office/officeart/2008/layout/LinedList"/>
    <dgm:cxn modelId="{A6D65A53-6FF5-424B-BCDF-7B7AA00A12F3}" type="presParOf" srcId="{81FF405A-2138-42C0-84AB-50EB7F561892}" destId="{F7EFC78B-4699-46EA-BAAC-210D70306035}" srcOrd="0" destOrd="0" presId="urn:microsoft.com/office/officeart/2008/layout/LinedList"/>
    <dgm:cxn modelId="{7CA35144-CD98-496A-9419-DC0365B7B83C}" type="presParOf" srcId="{81FF405A-2138-42C0-84AB-50EB7F561892}" destId="{AAC83702-F45B-4CEC-AF4A-07799ED99F2D}" srcOrd="1" destOrd="0" presId="urn:microsoft.com/office/officeart/2008/layout/LinedList"/>
    <dgm:cxn modelId="{6F6CA5A0-A48A-4563-99DA-434FE33B8D08}" type="presParOf" srcId="{81FF405A-2138-42C0-84AB-50EB7F561892}" destId="{4660AD1F-11DC-498F-8796-F36B67576B7F}" srcOrd="2" destOrd="0" presId="urn:microsoft.com/office/officeart/2008/layout/LinedList"/>
    <dgm:cxn modelId="{1BA6A2D7-7450-4389-B5F2-3AEAA952F093}" type="presParOf" srcId="{0B34BC09-6B28-4667-93BD-A992726EAD9D}" destId="{0C1F7300-1C9B-4B78-99C9-044D73BA84C7}" srcOrd="2" destOrd="0" presId="urn:microsoft.com/office/officeart/2008/layout/LinedList"/>
    <dgm:cxn modelId="{EABCCBCC-B0F9-47ED-BDB2-57E30DC50ED9}" type="presParOf" srcId="{0B34BC09-6B28-4667-93BD-A992726EAD9D}" destId="{62DB5534-9582-4F31-BD0A-1493C8ECEFF7}" srcOrd="3" destOrd="0" presId="urn:microsoft.com/office/officeart/2008/layout/LinedList"/>
    <dgm:cxn modelId="{22234131-3243-4FAA-8557-3A80BA1C9DB6}" type="presParOf" srcId="{0B34BC09-6B28-4667-93BD-A992726EAD9D}" destId="{D5DBAC83-DBD9-4394-9F74-5EC76123E546}" srcOrd="4" destOrd="0" presId="urn:microsoft.com/office/officeart/2008/layout/LinedList"/>
    <dgm:cxn modelId="{F85E341C-BA76-4EB9-BE44-4F13345D9CFD}" type="presParOf" srcId="{D5DBAC83-DBD9-4394-9F74-5EC76123E546}" destId="{F2F63A82-1E64-4661-8DF3-0E1A86628791}" srcOrd="0" destOrd="0" presId="urn:microsoft.com/office/officeart/2008/layout/LinedList"/>
    <dgm:cxn modelId="{18AE107A-3738-4121-84A9-E89EBC04BC7A}" type="presParOf" srcId="{D5DBAC83-DBD9-4394-9F74-5EC76123E546}" destId="{5F36B82B-00BC-4418-A0E9-F220FCDF0086}" srcOrd="1" destOrd="0" presId="urn:microsoft.com/office/officeart/2008/layout/LinedList"/>
    <dgm:cxn modelId="{ECF5C769-FEB4-4EB9-B1D6-DF103C1F59F3}" type="presParOf" srcId="{D5DBAC83-DBD9-4394-9F74-5EC76123E546}" destId="{9924ABE7-9490-4692-96BC-77EF7D6CDA5D}" srcOrd="2" destOrd="0" presId="urn:microsoft.com/office/officeart/2008/layout/LinedList"/>
    <dgm:cxn modelId="{7E576A7A-F1F2-47C9-8792-F937BA8C5A6B}" type="presParOf" srcId="{0B34BC09-6B28-4667-93BD-A992726EAD9D}" destId="{8B2F0A83-07E5-40D4-ACBE-4FEDEDDA7C50}" srcOrd="5" destOrd="0" presId="urn:microsoft.com/office/officeart/2008/layout/LinedList"/>
    <dgm:cxn modelId="{F77A9FB5-C13B-452F-9810-F6930C5613C6}" type="presParOf" srcId="{0B34BC09-6B28-4667-93BD-A992726EAD9D}" destId="{8761DF09-5D93-4B4A-BD79-5BE4180A191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F9C881-3828-4965-A8E7-10FA5F4CE9FE}"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5CD401AA-F612-444B-A466-E8A9D98B4F01}">
      <dgm:prSet phldrT="[Text]"/>
      <dgm:spPr/>
      <dgm:t>
        <a:bodyPr/>
        <a:lstStyle/>
        <a:p>
          <a:r>
            <a:rPr lang="en-US" dirty="0" smtClean="0"/>
            <a:t>Formative vs. Summative</a:t>
          </a:r>
          <a:endParaRPr lang="en-US" dirty="0"/>
        </a:p>
      </dgm:t>
    </dgm:pt>
    <dgm:pt modelId="{188F75F9-FCE6-4ED6-997A-34394AC9367C}" type="parTrans" cxnId="{30597557-CE66-4886-BD1E-55D303BD56A8}">
      <dgm:prSet/>
      <dgm:spPr/>
      <dgm:t>
        <a:bodyPr/>
        <a:lstStyle/>
        <a:p>
          <a:endParaRPr lang="en-US"/>
        </a:p>
      </dgm:t>
    </dgm:pt>
    <dgm:pt modelId="{ECE6766A-556B-4780-A42B-7F5FD07C62AB}" type="sibTrans" cxnId="{30597557-CE66-4886-BD1E-55D303BD56A8}">
      <dgm:prSet/>
      <dgm:spPr/>
      <dgm:t>
        <a:bodyPr/>
        <a:lstStyle/>
        <a:p>
          <a:endParaRPr lang="en-US"/>
        </a:p>
      </dgm:t>
    </dgm:pt>
    <dgm:pt modelId="{4E5826BF-AD8C-4254-BBB2-F624C9B96572}">
      <dgm:prSet phldrT="[Text]"/>
      <dgm:spPr/>
      <dgm:t>
        <a:bodyPr/>
        <a:lstStyle/>
        <a:p>
          <a:endParaRPr lang="en-US" dirty="0"/>
        </a:p>
      </dgm:t>
    </dgm:pt>
    <dgm:pt modelId="{8D136BA0-0802-46CE-BEBD-819C3F9238A2}" type="parTrans" cxnId="{C51D30E8-4F80-4046-999E-928FF6BAD6AE}">
      <dgm:prSet/>
      <dgm:spPr/>
      <dgm:t>
        <a:bodyPr/>
        <a:lstStyle/>
        <a:p>
          <a:endParaRPr lang="en-US"/>
        </a:p>
      </dgm:t>
    </dgm:pt>
    <dgm:pt modelId="{CD94ECDD-3D5F-4BA5-A57C-1F20CA91EA3F}" type="sibTrans" cxnId="{C51D30E8-4F80-4046-999E-928FF6BAD6AE}">
      <dgm:prSet/>
      <dgm:spPr/>
      <dgm:t>
        <a:bodyPr/>
        <a:lstStyle/>
        <a:p>
          <a:endParaRPr lang="en-US"/>
        </a:p>
      </dgm:t>
    </dgm:pt>
    <dgm:pt modelId="{1D0EC6D7-6DD7-4633-AA02-E925FD2C7DE4}">
      <dgm:prSet phldrT="[Text]"/>
      <dgm:spPr/>
      <dgm:t>
        <a:bodyPr/>
        <a:lstStyle/>
        <a:p>
          <a:endParaRPr lang="en-US" dirty="0"/>
        </a:p>
      </dgm:t>
    </dgm:pt>
    <dgm:pt modelId="{FE2E7971-E43D-4231-8818-A5BB376A1724}" type="parTrans" cxnId="{5C93C809-8B47-4D86-AED4-DE9895D0ED5F}">
      <dgm:prSet/>
      <dgm:spPr/>
      <dgm:t>
        <a:bodyPr/>
        <a:lstStyle/>
        <a:p>
          <a:endParaRPr lang="en-US"/>
        </a:p>
      </dgm:t>
    </dgm:pt>
    <dgm:pt modelId="{0DA05589-D0AF-42B8-85A3-99292BDCCB76}" type="sibTrans" cxnId="{5C93C809-8B47-4D86-AED4-DE9895D0ED5F}">
      <dgm:prSet/>
      <dgm:spPr/>
      <dgm:t>
        <a:bodyPr/>
        <a:lstStyle/>
        <a:p>
          <a:endParaRPr lang="en-US"/>
        </a:p>
      </dgm:t>
    </dgm:pt>
    <dgm:pt modelId="{EA239669-CB11-498F-8472-306B2506FA4C}" type="pres">
      <dgm:prSet presAssocID="{83F9C881-3828-4965-A8E7-10FA5F4CE9FE}" presName="Name0" presStyleCnt="0">
        <dgm:presLayoutVars>
          <dgm:dir/>
          <dgm:resizeHandles val="exact"/>
        </dgm:presLayoutVars>
      </dgm:prSet>
      <dgm:spPr/>
      <dgm:t>
        <a:bodyPr/>
        <a:lstStyle/>
        <a:p>
          <a:endParaRPr lang="en-US"/>
        </a:p>
      </dgm:t>
    </dgm:pt>
    <dgm:pt modelId="{9E3B5CDD-3D6B-4DB5-B00A-1891C81B06F0}" type="pres">
      <dgm:prSet presAssocID="{5CD401AA-F612-444B-A466-E8A9D98B4F01}" presName="node" presStyleLbl="node1" presStyleIdx="0" presStyleCnt="3">
        <dgm:presLayoutVars>
          <dgm:bulletEnabled val="1"/>
        </dgm:presLayoutVars>
      </dgm:prSet>
      <dgm:spPr/>
      <dgm:t>
        <a:bodyPr/>
        <a:lstStyle/>
        <a:p>
          <a:endParaRPr lang="en-US"/>
        </a:p>
      </dgm:t>
    </dgm:pt>
    <dgm:pt modelId="{0F8B0A15-F8EE-49A0-80E5-046997FA351A}" type="pres">
      <dgm:prSet presAssocID="{ECE6766A-556B-4780-A42B-7F5FD07C62AB}" presName="sibTrans" presStyleCnt="0"/>
      <dgm:spPr/>
    </dgm:pt>
    <dgm:pt modelId="{9613EF3F-FCAB-4676-8546-E888AE6DD5DF}" type="pres">
      <dgm:prSet presAssocID="{4E5826BF-AD8C-4254-BBB2-F624C9B96572}" presName="node" presStyleLbl="node1" presStyleIdx="1" presStyleCnt="3">
        <dgm:presLayoutVars>
          <dgm:bulletEnabled val="1"/>
        </dgm:presLayoutVars>
      </dgm:prSet>
      <dgm:spPr/>
      <dgm:t>
        <a:bodyPr/>
        <a:lstStyle/>
        <a:p>
          <a:endParaRPr lang="en-US"/>
        </a:p>
      </dgm:t>
    </dgm:pt>
    <dgm:pt modelId="{DC44A378-F753-423E-B614-C3794A6E881F}" type="pres">
      <dgm:prSet presAssocID="{CD94ECDD-3D5F-4BA5-A57C-1F20CA91EA3F}" presName="sibTrans" presStyleCnt="0"/>
      <dgm:spPr/>
    </dgm:pt>
    <dgm:pt modelId="{E1D523E9-F52F-47B8-883E-520A18A90D11}" type="pres">
      <dgm:prSet presAssocID="{1D0EC6D7-6DD7-4633-AA02-E925FD2C7DE4}" presName="node" presStyleLbl="node1" presStyleIdx="2" presStyleCnt="3">
        <dgm:presLayoutVars>
          <dgm:bulletEnabled val="1"/>
        </dgm:presLayoutVars>
      </dgm:prSet>
      <dgm:spPr/>
      <dgm:t>
        <a:bodyPr/>
        <a:lstStyle/>
        <a:p>
          <a:endParaRPr lang="en-US"/>
        </a:p>
      </dgm:t>
    </dgm:pt>
  </dgm:ptLst>
  <dgm:cxnLst>
    <dgm:cxn modelId="{6A26AE04-FB10-4C07-9B56-9C60AA19D189}" type="presOf" srcId="{5CD401AA-F612-444B-A466-E8A9D98B4F01}" destId="{9E3B5CDD-3D6B-4DB5-B00A-1891C81B06F0}" srcOrd="0" destOrd="0" presId="urn:microsoft.com/office/officeart/2005/8/layout/hList6"/>
    <dgm:cxn modelId="{5C93C809-8B47-4D86-AED4-DE9895D0ED5F}" srcId="{83F9C881-3828-4965-A8E7-10FA5F4CE9FE}" destId="{1D0EC6D7-6DD7-4633-AA02-E925FD2C7DE4}" srcOrd="2" destOrd="0" parTransId="{FE2E7971-E43D-4231-8818-A5BB376A1724}" sibTransId="{0DA05589-D0AF-42B8-85A3-99292BDCCB76}"/>
    <dgm:cxn modelId="{C51D30E8-4F80-4046-999E-928FF6BAD6AE}" srcId="{83F9C881-3828-4965-A8E7-10FA5F4CE9FE}" destId="{4E5826BF-AD8C-4254-BBB2-F624C9B96572}" srcOrd="1" destOrd="0" parTransId="{8D136BA0-0802-46CE-BEBD-819C3F9238A2}" sibTransId="{CD94ECDD-3D5F-4BA5-A57C-1F20CA91EA3F}"/>
    <dgm:cxn modelId="{9491D9AD-A3DB-4BB3-9D10-B9E4D81A0AA7}" type="presOf" srcId="{1D0EC6D7-6DD7-4633-AA02-E925FD2C7DE4}" destId="{E1D523E9-F52F-47B8-883E-520A18A90D11}" srcOrd="0" destOrd="0" presId="urn:microsoft.com/office/officeart/2005/8/layout/hList6"/>
    <dgm:cxn modelId="{20E35583-7425-4A35-9F3D-19DD1A7BD08B}" type="presOf" srcId="{4E5826BF-AD8C-4254-BBB2-F624C9B96572}" destId="{9613EF3F-FCAB-4676-8546-E888AE6DD5DF}" srcOrd="0" destOrd="0" presId="urn:microsoft.com/office/officeart/2005/8/layout/hList6"/>
    <dgm:cxn modelId="{30597557-CE66-4886-BD1E-55D303BD56A8}" srcId="{83F9C881-3828-4965-A8E7-10FA5F4CE9FE}" destId="{5CD401AA-F612-444B-A466-E8A9D98B4F01}" srcOrd="0" destOrd="0" parTransId="{188F75F9-FCE6-4ED6-997A-34394AC9367C}" sibTransId="{ECE6766A-556B-4780-A42B-7F5FD07C62AB}"/>
    <dgm:cxn modelId="{E99CB27A-277D-480E-BFD2-30B9E9CD515E}" type="presOf" srcId="{83F9C881-3828-4965-A8E7-10FA5F4CE9FE}" destId="{EA239669-CB11-498F-8472-306B2506FA4C}" srcOrd="0" destOrd="0" presId="urn:microsoft.com/office/officeart/2005/8/layout/hList6"/>
    <dgm:cxn modelId="{7C241C60-00CB-4882-9347-926C11A7FB1C}" type="presParOf" srcId="{EA239669-CB11-498F-8472-306B2506FA4C}" destId="{9E3B5CDD-3D6B-4DB5-B00A-1891C81B06F0}" srcOrd="0" destOrd="0" presId="urn:microsoft.com/office/officeart/2005/8/layout/hList6"/>
    <dgm:cxn modelId="{3F142974-7672-4CD2-85C9-0C3C8F5F888D}" type="presParOf" srcId="{EA239669-CB11-498F-8472-306B2506FA4C}" destId="{0F8B0A15-F8EE-49A0-80E5-046997FA351A}" srcOrd="1" destOrd="0" presId="urn:microsoft.com/office/officeart/2005/8/layout/hList6"/>
    <dgm:cxn modelId="{44BBD86A-8F8C-4678-A3CE-A374B3C9358E}" type="presParOf" srcId="{EA239669-CB11-498F-8472-306B2506FA4C}" destId="{9613EF3F-FCAB-4676-8546-E888AE6DD5DF}" srcOrd="2" destOrd="0" presId="urn:microsoft.com/office/officeart/2005/8/layout/hList6"/>
    <dgm:cxn modelId="{114AAE26-8696-4969-8111-63EE4E98E5E8}" type="presParOf" srcId="{EA239669-CB11-498F-8472-306B2506FA4C}" destId="{DC44A378-F753-423E-B614-C3794A6E881F}" srcOrd="3" destOrd="0" presId="urn:microsoft.com/office/officeart/2005/8/layout/hList6"/>
    <dgm:cxn modelId="{B53EB28F-56B8-4880-AB15-A401CB32C47E}" type="presParOf" srcId="{EA239669-CB11-498F-8472-306B2506FA4C}" destId="{E1D523E9-F52F-47B8-883E-520A18A90D1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C1F3CA9-99B7-44ED-94E3-8A37444D2E6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E51CB6-9EF1-41F6-AD16-BC71612A1C44}">
      <dgm:prSet custT="1"/>
      <dgm:spPr/>
      <dgm:t>
        <a:bodyPr/>
        <a:lstStyle/>
        <a:p>
          <a:pPr rtl="0"/>
          <a:r>
            <a:rPr lang="en-US" sz="3500" baseline="0" dirty="0" smtClean="0"/>
            <a:t>Formative (</a:t>
          </a:r>
          <a:r>
            <a:rPr lang="en-US" sz="2800" baseline="0" dirty="0" smtClean="0"/>
            <a:t>Assessment </a:t>
          </a:r>
          <a:r>
            <a:rPr lang="en-US" sz="2800" b="1" i="1" baseline="0" dirty="0" smtClean="0">
              <a:solidFill>
                <a:srgbClr val="FFFF00"/>
              </a:solidFill>
            </a:rPr>
            <a:t>for</a:t>
          </a:r>
          <a:r>
            <a:rPr lang="en-US" sz="2800" baseline="0" dirty="0" smtClean="0"/>
            <a:t> Learning</a:t>
          </a:r>
          <a:r>
            <a:rPr lang="en-US" sz="3500" baseline="0" dirty="0" smtClean="0"/>
            <a:t>)</a:t>
          </a:r>
          <a:endParaRPr lang="en-US" sz="3500" dirty="0"/>
        </a:p>
      </dgm:t>
    </dgm:pt>
    <dgm:pt modelId="{A3C371CF-FEAC-4054-93B6-4F43CD82147A}" type="parTrans" cxnId="{C6C0594D-779A-43BA-8159-A9E8B05645D6}">
      <dgm:prSet/>
      <dgm:spPr/>
      <dgm:t>
        <a:bodyPr/>
        <a:lstStyle/>
        <a:p>
          <a:endParaRPr lang="en-US"/>
        </a:p>
      </dgm:t>
    </dgm:pt>
    <dgm:pt modelId="{D929C8E6-084B-4EC1-B896-D00F21BF21FC}" type="sibTrans" cxnId="{C6C0594D-779A-43BA-8159-A9E8B05645D6}">
      <dgm:prSet/>
      <dgm:spPr/>
      <dgm:t>
        <a:bodyPr/>
        <a:lstStyle/>
        <a:p>
          <a:endParaRPr lang="en-US"/>
        </a:p>
      </dgm:t>
    </dgm:pt>
    <dgm:pt modelId="{C325664F-80A0-4AA0-8BF4-162573BA0C1C}">
      <dgm:prSet/>
      <dgm:spPr/>
      <dgm:t>
        <a:bodyPr/>
        <a:lstStyle/>
        <a:p>
          <a:pPr algn="ctr" rtl="0"/>
          <a:r>
            <a:rPr lang="en-US" baseline="0" dirty="0" smtClean="0"/>
            <a:t>Check-up</a:t>
          </a:r>
          <a:endParaRPr lang="en-US" dirty="0"/>
        </a:p>
      </dgm:t>
    </dgm:pt>
    <dgm:pt modelId="{DFEE3C7D-CAD5-4F58-9353-B55A64FFEE4B}" type="parTrans" cxnId="{27F20946-329F-4FDF-B414-1A9C74053084}">
      <dgm:prSet/>
      <dgm:spPr/>
      <dgm:t>
        <a:bodyPr/>
        <a:lstStyle/>
        <a:p>
          <a:endParaRPr lang="en-US"/>
        </a:p>
      </dgm:t>
    </dgm:pt>
    <dgm:pt modelId="{AD8C24E5-CCB8-433F-B89F-D5600820A349}" type="sibTrans" cxnId="{27F20946-329F-4FDF-B414-1A9C74053084}">
      <dgm:prSet/>
      <dgm:spPr/>
      <dgm:t>
        <a:bodyPr/>
        <a:lstStyle/>
        <a:p>
          <a:endParaRPr lang="en-US"/>
        </a:p>
      </dgm:t>
    </dgm:pt>
    <dgm:pt modelId="{288C3AD0-5604-4801-82A1-E0CA51A57126}">
      <dgm:prSet custT="1"/>
      <dgm:spPr/>
      <dgm:t>
        <a:bodyPr/>
        <a:lstStyle/>
        <a:p>
          <a:pPr rtl="0"/>
          <a:r>
            <a:rPr lang="en-US" sz="3500" baseline="0" dirty="0" smtClean="0"/>
            <a:t>Summative (</a:t>
          </a:r>
          <a:r>
            <a:rPr lang="en-US" sz="2800" baseline="0" dirty="0" smtClean="0"/>
            <a:t>Assessment </a:t>
          </a:r>
          <a:r>
            <a:rPr lang="en-US" sz="2800" b="1" i="1" baseline="0" dirty="0" smtClean="0">
              <a:solidFill>
                <a:srgbClr val="FFFF00"/>
              </a:solidFill>
            </a:rPr>
            <a:t>of</a:t>
          </a:r>
          <a:r>
            <a:rPr lang="en-US" sz="2800" baseline="0" dirty="0" smtClean="0"/>
            <a:t> Learning</a:t>
          </a:r>
          <a:r>
            <a:rPr lang="en-US" sz="3500" baseline="0" dirty="0" smtClean="0"/>
            <a:t>)</a:t>
          </a:r>
          <a:endParaRPr lang="en-US" sz="3500" dirty="0"/>
        </a:p>
      </dgm:t>
    </dgm:pt>
    <dgm:pt modelId="{76E20991-143F-458D-A105-DA578EDB448C}" type="parTrans" cxnId="{29B50437-0D04-4D44-A322-9BE709660BA4}">
      <dgm:prSet/>
      <dgm:spPr/>
      <dgm:t>
        <a:bodyPr/>
        <a:lstStyle/>
        <a:p>
          <a:endParaRPr lang="en-US"/>
        </a:p>
      </dgm:t>
    </dgm:pt>
    <dgm:pt modelId="{57CFF656-E708-4B80-9CF4-BF986BB34927}" type="sibTrans" cxnId="{29B50437-0D04-4D44-A322-9BE709660BA4}">
      <dgm:prSet/>
      <dgm:spPr/>
      <dgm:t>
        <a:bodyPr/>
        <a:lstStyle/>
        <a:p>
          <a:endParaRPr lang="en-US"/>
        </a:p>
      </dgm:t>
    </dgm:pt>
    <dgm:pt modelId="{EB2B541F-FD00-4C56-894E-731C37B0F0B0}">
      <dgm:prSet/>
      <dgm:spPr/>
      <dgm:t>
        <a:bodyPr/>
        <a:lstStyle/>
        <a:p>
          <a:pPr algn="ctr" rtl="0"/>
          <a:r>
            <a:rPr lang="en-US" baseline="0" dirty="0" smtClean="0"/>
            <a:t>Autopsy</a:t>
          </a:r>
          <a:endParaRPr lang="en-US" dirty="0"/>
        </a:p>
      </dgm:t>
    </dgm:pt>
    <dgm:pt modelId="{008F6E2A-0890-4192-A22F-2E3A7D0C150F}" type="parTrans" cxnId="{9AEFD5EB-64F7-4915-826A-CB986DFE4970}">
      <dgm:prSet/>
      <dgm:spPr/>
      <dgm:t>
        <a:bodyPr/>
        <a:lstStyle/>
        <a:p>
          <a:endParaRPr lang="en-US"/>
        </a:p>
      </dgm:t>
    </dgm:pt>
    <dgm:pt modelId="{63FD44CA-AB02-44EB-90A7-01C097BEA7B8}" type="sibTrans" cxnId="{9AEFD5EB-64F7-4915-826A-CB986DFE4970}">
      <dgm:prSet/>
      <dgm:spPr/>
      <dgm:t>
        <a:bodyPr/>
        <a:lstStyle/>
        <a:p>
          <a:endParaRPr lang="en-US"/>
        </a:p>
      </dgm:t>
    </dgm:pt>
    <dgm:pt modelId="{6EF6EEFC-EEC8-442C-8F84-F8073BBF4B3D}" type="pres">
      <dgm:prSet presAssocID="{EC1F3CA9-99B7-44ED-94E3-8A37444D2E6B}" presName="Name0" presStyleCnt="0">
        <dgm:presLayoutVars>
          <dgm:dir/>
          <dgm:animLvl val="lvl"/>
          <dgm:resizeHandles val="exact"/>
        </dgm:presLayoutVars>
      </dgm:prSet>
      <dgm:spPr/>
      <dgm:t>
        <a:bodyPr/>
        <a:lstStyle/>
        <a:p>
          <a:endParaRPr lang="en-US"/>
        </a:p>
      </dgm:t>
    </dgm:pt>
    <dgm:pt modelId="{08ADBEB7-350A-4E87-8269-49D92FC9CA85}" type="pres">
      <dgm:prSet presAssocID="{5EE51CB6-9EF1-41F6-AD16-BC71612A1C44}" presName="linNode" presStyleCnt="0"/>
      <dgm:spPr/>
    </dgm:pt>
    <dgm:pt modelId="{7E282F7B-E393-428C-869E-CDE8652ACC62}" type="pres">
      <dgm:prSet presAssocID="{5EE51CB6-9EF1-41F6-AD16-BC71612A1C44}" presName="parentText" presStyleLbl="node1" presStyleIdx="0" presStyleCnt="2" custScaleX="147207">
        <dgm:presLayoutVars>
          <dgm:chMax val="1"/>
          <dgm:bulletEnabled val="1"/>
        </dgm:presLayoutVars>
      </dgm:prSet>
      <dgm:spPr/>
      <dgm:t>
        <a:bodyPr/>
        <a:lstStyle/>
        <a:p>
          <a:endParaRPr lang="en-US"/>
        </a:p>
      </dgm:t>
    </dgm:pt>
    <dgm:pt modelId="{4F2871BF-9E67-444E-98D4-44163CEB1F2D}" type="pres">
      <dgm:prSet presAssocID="{5EE51CB6-9EF1-41F6-AD16-BC71612A1C44}" presName="descendantText" presStyleLbl="alignAccFollowNode1" presStyleIdx="0" presStyleCnt="2">
        <dgm:presLayoutVars>
          <dgm:bulletEnabled val="1"/>
        </dgm:presLayoutVars>
      </dgm:prSet>
      <dgm:spPr/>
      <dgm:t>
        <a:bodyPr/>
        <a:lstStyle/>
        <a:p>
          <a:endParaRPr lang="en-US"/>
        </a:p>
      </dgm:t>
    </dgm:pt>
    <dgm:pt modelId="{26BD3A9A-F86C-4501-92D4-E4FF122F41B4}" type="pres">
      <dgm:prSet presAssocID="{D929C8E6-084B-4EC1-B896-D00F21BF21FC}" presName="sp" presStyleCnt="0"/>
      <dgm:spPr/>
    </dgm:pt>
    <dgm:pt modelId="{262B1774-A5FC-4FDD-9409-1A014B208444}" type="pres">
      <dgm:prSet presAssocID="{288C3AD0-5604-4801-82A1-E0CA51A57126}" presName="linNode" presStyleCnt="0"/>
      <dgm:spPr/>
    </dgm:pt>
    <dgm:pt modelId="{1946A5A7-36D5-4C1F-9436-A79DEFD47715}" type="pres">
      <dgm:prSet presAssocID="{288C3AD0-5604-4801-82A1-E0CA51A57126}" presName="parentText" presStyleLbl="node1" presStyleIdx="1" presStyleCnt="2" custScaleX="122252">
        <dgm:presLayoutVars>
          <dgm:chMax val="1"/>
          <dgm:bulletEnabled val="1"/>
        </dgm:presLayoutVars>
      </dgm:prSet>
      <dgm:spPr/>
      <dgm:t>
        <a:bodyPr/>
        <a:lstStyle/>
        <a:p>
          <a:endParaRPr lang="en-US"/>
        </a:p>
      </dgm:t>
    </dgm:pt>
    <dgm:pt modelId="{A9817C8A-FD53-49E4-8987-69A1610EACDB}" type="pres">
      <dgm:prSet presAssocID="{288C3AD0-5604-4801-82A1-E0CA51A57126}" presName="descendantText" presStyleLbl="alignAccFollowNode1" presStyleIdx="1" presStyleCnt="2" custScaleX="85465">
        <dgm:presLayoutVars>
          <dgm:bulletEnabled val="1"/>
        </dgm:presLayoutVars>
      </dgm:prSet>
      <dgm:spPr/>
      <dgm:t>
        <a:bodyPr/>
        <a:lstStyle/>
        <a:p>
          <a:endParaRPr lang="en-US"/>
        </a:p>
      </dgm:t>
    </dgm:pt>
  </dgm:ptLst>
  <dgm:cxnLst>
    <dgm:cxn modelId="{4A314363-530F-47E5-86A3-B22B0534C7C2}" type="presOf" srcId="{EB2B541F-FD00-4C56-894E-731C37B0F0B0}" destId="{A9817C8A-FD53-49E4-8987-69A1610EACDB}" srcOrd="0" destOrd="0" presId="urn:microsoft.com/office/officeart/2005/8/layout/vList5"/>
    <dgm:cxn modelId="{030F97D3-F09D-489C-9706-C33EF65D3380}" type="presOf" srcId="{C325664F-80A0-4AA0-8BF4-162573BA0C1C}" destId="{4F2871BF-9E67-444E-98D4-44163CEB1F2D}" srcOrd="0" destOrd="0" presId="urn:microsoft.com/office/officeart/2005/8/layout/vList5"/>
    <dgm:cxn modelId="{C6C0594D-779A-43BA-8159-A9E8B05645D6}" srcId="{EC1F3CA9-99B7-44ED-94E3-8A37444D2E6B}" destId="{5EE51CB6-9EF1-41F6-AD16-BC71612A1C44}" srcOrd="0" destOrd="0" parTransId="{A3C371CF-FEAC-4054-93B6-4F43CD82147A}" sibTransId="{D929C8E6-084B-4EC1-B896-D00F21BF21FC}"/>
    <dgm:cxn modelId="{27F20946-329F-4FDF-B414-1A9C74053084}" srcId="{5EE51CB6-9EF1-41F6-AD16-BC71612A1C44}" destId="{C325664F-80A0-4AA0-8BF4-162573BA0C1C}" srcOrd="0" destOrd="0" parTransId="{DFEE3C7D-CAD5-4F58-9353-B55A64FFEE4B}" sibTransId="{AD8C24E5-CCB8-433F-B89F-D5600820A349}"/>
    <dgm:cxn modelId="{29B50437-0D04-4D44-A322-9BE709660BA4}" srcId="{EC1F3CA9-99B7-44ED-94E3-8A37444D2E6B}" destId="{288C3AD0-5604-4801-82A1-E0CA51A57126}" srcOrd="1" destOrd="0" parTransId="{76E20991-143F-458D-A105-DA578EDB448C}" sibTransId="{57CFF656-E708-4B80-9CF4-BF986BB34927}"/>
    <dgm:cxn modelId="{8C152560-ABBE-44D0-BD1B-F586CD36E912}" type="presOf" srcId="{288C3AD0-5604-4801-82A1-E0CA51A57126}" destId="{1946A5A7-36D5-4C1F-9436-A79DEFD47715}" srcOrd="0" destOrd="0" presId="urn:microsoft.com/office/officeart/2005/8/layout/vList5"/>
    <dgm:cxn modelId="{9AEFD5EB-64F7-4915-826A-CB986DFE4970}" srcId="{288C3AD0-5604-4801-82A1-E0CA51A57126}" destId="{EB2B541F-FD00-4C56-894E-731C37B0F0B0}" srcOrd="0" destOrd="0" parTransId="{008F6E2A-0890-4192-A22F-2E3A7D0C150F}" sibTransId="{63FD44CA-AB02-44EB-90A7-01C097BEA7B8}"/>
    <dgm:cxn modelId="{3C72F50C-AB8D-4094-9021-5BDA3738B257}" type="presOf" srcId="{EC1F3CA9-99B7-44ED-94E3-8A37444D2E6B}" destId="{6EF6EEFC-EEC8-442C-8F84-F8073BBF4B3D}" srcOrd="0" destOrd="0" presId="urn:microsoft.com/office/officeart/2005/8/layout/vList5"/>
    <dgm:cxn modelId="{BB32D738-0BB0-460A-88B7-E29C4FD862FB}" type="presOf" srcId="{5EE51CB6-9EF1-41F6-AD16-BC71612A1C44}" destId="{7E282F7B-E393-428C-869E-CDE8652ACC62}" srcOrd="0" destOrd="0" presId="urn:microsoft.com/office/officeart/2005/8/layout/vList5"/>
    <dgm:cxn modelId="{3B3488DD-9730-435B-BA29-DA47D4EBE5D1}" type="presParOf" srcId="{6EF6EEFC-EEC8-442C-8F84-F8073BBF4B3D}" destId="{08ADBEB7-350A-4E87-8269-49D92FC9CA85}" srcOrd="0" destOrd="0" presId="urn:microsoft.com/office/officeart/2005/8/layout/vList5"/>
    <dgm:cxn modelId="{CFDDCDA9-48E9-4469-B24A-828414E23408}" type="presParOf" srcId="{08ADBEB7-350A-4E87-8269-49D92FC9CA85}" destId="{7E282F7B-E393-428C-869E-CDE8652ACC62}" srcOrd="0" destOrd="0" presId="urn:microsoft.com/office/officeart/2005/8/layout/vList5"/>
    <dgm:cxn modelId="{C4F09E19-9CB8-43C1-B7CF-D2C7326EE6E6}" type="presParOf" srcId="{08ADBEB7-350A-4E87-8269-49D92FC9CA85}" destId="{4F2871BF-9E67-444E-98D4-44163CEB1F2D}" srcOrd="1" destOrd="0" presId="urn:microsoft.com/office/officeart/2005/8/layout/vList5"/>
    <dgm:cxn modelId="{776E5965-23CA-40DC-8015-3868621901F4}" type="presParOf" srcId="{6EF6EEFC-EEC8-442C-8F84-F8073BBF4B3D}" destId="{26BD3A9A-F86C-4501-92D4-E4FF122F41B4}" srcOrd="1" destOrd="0" presId="urn:microsoft.com/office/officeart/2005/8/layout/vList5"/>
    <dgm:cxn modelId="{EFA7AFF2-EDDD-4592-ADC5-7AB7C91A2946}" type="presParOf" srcId="{6EF6EEFC-EEC8-442C-8F84-F8073BBF4B3D}" destId="{262B1774-A5FC-4FDD-9409-1A014B208444}" srcOrd="2" destOrd="0" presId="urn:microsoft.com/office/officeart/2005/8/layout/vList5"/>
    <dgm:cxn modelId="{CAA27EF3-4615-475F-90FD-41D5EB8D77EB}" type="presParOf" srcId="{262B1774-A5FC-4FDD-9409-1A014B208444}" destId="{1946A5A7-36D5-4C1F-9436-A79DEFD47715}" srcOrd="0" destOrd="0" presId="urn:microsoft.com/office/officeart/2005/8/layout/vList5"/>
    <dgm:cxn modelId="{5D490E6E-03DC-4DB8-9932-C005E2CAFB31}" type="presParOf" srcId="{262B1774-A5FC-4FDD-9409-1A014B208444}" destId="{A9817C8A-FD53-49E4-8987-69A1610EAC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344164-1489-4055-9F4F-4A61C72441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D6363E3-5393-47C7-8810-2D3B8EC4196A}">
      <dgm:prSet phldrT="[Text]"/>
      <dgm:spPr/>
      <dgm:t>
        <a:bodyPr/>
        <a:lstStyle/>
        <a:p>
          <a:pPr rtl="0"/>
          <a:r>
            <a:rPr lang="en-US" dirty="0" smtClean="0"/>
            <a:t>Occurs </a:t>
          </a:r>
          <a:r>
            <a:rPr lang="en-US" i="1" dirty="0" smtClean="0"/>
            <a:t>during </a:t>
          </a:r>
          <a:r>
            <a:rPr lang="en-US" dirty="0" smtClean="0"/>
            <a:t>the learning process</a:t>
          </a:r>
          <a:endParaRPr lang="en-US" dirty="0"/>
        </a:p>
      </dgm:t>
    </dgm:pt>
    <dgm:pt modelId="{AA1E8AAD-4C97-4DCC-9817-AFCE2820B8C8}" type="parTrans" cxnId="{FE522F42-B226-4649-8A13-3D9ADD572654}">
      <dgm:prSet/>
      <dgm:spPr/>
      <dgm:t>
        <a:bodyPr/>
        <a:lstStyle/>
        <a:p>
          <a:endParaRPr lang="en-US"/>
        </a:p>
      </dgm:t>
    </dgm:pt>
    <dgm:pt modelId="{1440A80C-305C-4DBB-A7C6-40FC375FCE06}" type="sibTrans" cxnId="{FE522F42-B226-4649-8A13-3D9ADD572654}">
      <dgm:prSet/>
      <dgm:spPr/>
      <dgm:t>
        <a:bodyPr/>
        <a:lstStyle/>
        <a:p>
          <a:endParaRPr lang="en-US"/>
        </a:p>
      </dgm:t>
    </dgm:pt>
    <dgm:pt modelId="{1A95D782-08FF-44A5-A9A0-50FB25BFC773}">
      <dgm:prSet phldrT="[Text]"/>
      <dgm:spPr/>
      <dgm:t>
        <a:bodyPr/>
        <a:lstStyle/>
        <a:p>
          <a:pPr rtl="0"/>
          <a:r>
            <a:rPr lang="en-US" dirty="0" smtClean="0"/>
            <a:t>Identifies students experiencing difficulties</a:t>
          </a:r>
          <a:endParaRPr lang="en-US" dirty="0"/>
        </a:p>
      </dgm:t>
    </dgm:pt>
    <dgm:pt modelId="{B07ED0CF-5C95-444D-8CFB-625737692FA6}" type="parTrans" cxnId="{FCA86499-4903-426A-8910-89A15E874797}">
      <dgm:prSet/>
      <dgm:spPr/>
      <dgm:t>
        <a:bodyPr/>
        <a:lstStyle/>
        <a:p>
          <a:endParaRPr lang="en-US"/>
        </a:p>
      </dgm:t>
    </dgm:pt>
    <dgm:pt modelId="{47B35D72-61EE-4A0A-BF01-D0805420DB3B}" type="sibTrans" cxnId="{FCA86499-4903-426A-8910-89A15E874797}">
      <dgm:prSet/>
      <dgm:spPr/>
      <dgm:t>
        <a:bodyPr/>
        <a:lstStyle/>
        <a:p>
          <a:endParaRPr lang="en-US"/>
        </a:p>
      </dgm:t>
    </dgm:pt>
    <dgm:pt modelId="{EEFE341F-0B81-4557-B310-0D1DD51FCCE5}">
      <dgm:prSet phldrT="[Text]"/>
      <dgm:spPr/>
      <dgm:t>
        <a:bodyPr/>
        <a:lstStyle/>
        <a:p>
          <a:pPr rtl="0"/>
          <a:r>
            <a:rPr lang="en-US" dirty="0" smtClean="0"/>
            <a:t>Results are used to help students continue to learn (informs instruction)</a:t>
          </a:r>
          <a:endParaRPr lang="en-US" dirty="0"/>
        </a:p>
      </dgm:t>
    </dgm:pt>
    <dgm:pt modelId="{934C4506-2E45-4B04-B328-AFE17406A48C}" type="parTrans" cxnId="{58F3FC87-E2BD-47A0-9A15-AF76FC5ED049}">
      <dgm:prSet/>
      <dgm:spPr/>
      <dgm:t>
        <a:bodyPr/>
        <a:lstStyle/>
        <a:p>
          <a:endParaRPr lang="en-US"/>
        </a:p>
      </dgm:t>
    </dgm:pt>
    <dgm:pt modelId="{41B9E4B8-45CD-4485-AC52-596F900B8644}" type="sibTrans" cxnId="{58F3FC87-E2BD-47A0-9A15-AF76FC5ED049}">
      <dgm:prSet/>
      <dgm:spPr/>
      <dgm:t>
        <a:bodyPr/>
        <a:lstStyle/>
        <a:p>
          <a:endParaRPr lang="en-US"/>
        </a:p>
      </dgm:t>
    </dgm:pt>
    <dgm:pt modelId="{38B57599-EE27-4F0F-8125-383EA94BEEBA}">
      <dgm:prSet phldrT="[Text]"/>
      <dgm:spPr/>
      <dgm:t>
        <a:bodyPr/>
        <a:lstStyle/>
        <a:p>
          <a:pPr rtl="0"/>
          <a:r>
            <a:rPr lang="en-US" dirty="0" smtClean="0"/>
            <a:t>Informs teachers as to the </a:t>
          </a:r>
          <a:r>
            <a:rPr lang="en-US" i="1" dirty="0" smtClean="0"/>
            <a:t>effectivenes</a:t>
          </a:r>
          <a:r>
            <a:rPr lang="en-US" dirty="0" smtClean="0"/>
            <a:t>s of instruction for </a:t>
          </a:r>
          <a:r>
            <a:rPr lang="en-US" i="1" dirty="0" smtClean="0"/>
            <a:t>current </a:t>
          </a:r>
          <a:r>
            <a:rPr lang="en-US" dirty="0" smtClean="0"/>
            <a:t>students </a:t>
          </a:r>
          <a:endParaRPr lang="en-US" dirty="0"/>
        </a:p>
      </dgm:t>
    </dgm:pt>
    <dgm:pt modelId="{AC6A200A-82A0-4324-AC2A-F8281CCA6E5C}" type="parTrans" cxnId="{121C32BE-15A3-4E24-A5A7-90C9FF0F28E6}">
      <dgm:prSet/>
      <dgm:spPr/>
      <dgm:t>
        <a:bodyPr/>
        <a:lstStyle/>
        <a:p>
          <a:endParaRPr lang="en-US"/>
        </a:p>
      </dgm:t>
    </dgm:pt>
    <dgm:pt modelId="{EE146D56-21E4-479A-837B-F1785051A1C5}" type="sibTrans" cxnId="{121C32BE-15A3-4E24-A5A7-90C9FF0F28E6}">
      <dgm:prSet/>
      <dgm:spPr/>
      <dgm:t>
        <a:bodyPr/>
        <a:lstStyle/>
        <a:p>
          <a:endParaRPr lang="en-US"/>
        </a:p>
      </dgm:t>
    </dgm:pt>
    <dgm:pt modelId="{A5153109-5333-42C8-A6CB-010B380EB649}">
      <dgm:prSet phldrT="[Text]"/>
      <dgm:spPr/>
      <dgm:t>
        <a:bodyPr/>
        <a:lstStyle/>
        <a:p>
          <a:pPr rtl="0"/>
          <a:r>
            <a:rPr lang="en-US" dirty="0" smtClean="0"/>
            <a:t>Informs students in regards to progress in becoming proficient (provides feedback)</a:t>
          </a:r>
          <a:endParaRPr lang="en-US" dirty="0"/>
        </a:p>
      </dgm:t>
    </dgm:pt>
    <dgm:pt modelId="{40ED8318-2A37-4292-8CFD-2408B99F2AF9}" type="parTrans" cxnId="{A68F94DF-8821-4B0E-BD86-401E814A61C0}">
      <dgm:prSet/>
      <dgm:spPr/>
      <dgm:t>
        <a:bodyPr/>
        <a:lstStyle/>
        <a:p>
          <a:endParaRPr lang="en-US"/>
        </a:p>
      </dgm:t>
    </dgm:pt>
    <dgm:pt modelId="{596A9B1D-67E9-44D6-94DC-E2647831002D}" type="sibTrans" cxnId="{A68F94DF-8821-4B0E-BD86-401E814A61C0}">
      <dgm:prSet/>
      <dgm:spPr/>
      <dgm:t>
        <a:bodyPr/>
        <a:lstStyle/>
        <a:p>
          <a:endParaRPr lang="en-US"/>
        </a:p>
      </dgm:t>
    </dgm:pt>
    <dgm:pt modelId="{03BB3AF3-FA0E-47F6-81B1-56B28A42E18C}">
      <dgm:prSet/>
      <dgm:spPr/>
      <dgm:t>
        <a:bodyPr/>
        <a:lstStyle/>
        <a:p>
          <a:r>
            <a:rPr lang="en-US" dirty="0" smtClean="0"/>
            <a:t>Typically are NOT used to assign grades</a:t>
          </a:r>
          <a:endParaRPr lang="en-US" dirty="0"/>
        </a:p>
      </dgm:t>
    </dgm:pt>
    <dgm:pt modelId="{5BBFE1B9-69FD-4A3B-9BAA-B05D9DE59473}" type="parTrans" cxnId="{F671EB85-2CD3-485B-994A-03155D9C1161}">
      <dgm:prSet/>
      <dgm:spPr/>
      <dgm:t>
        <a:bodyPr/>
        <a:lstStyle/>
        <a:p>
          <a:endParaRPr lang="en-US"/>
        </a:p>
      </dgm:t>
    </dgm:pt>
    <dgm:pt modelId="{31736081-AAC1-46BF-ADDB-D04EB8A63D52}" type="sibTrans" cxnId="{F671EB85-2CD3-485B-994A-03155D9C1161}">
      <dgm:prSet/>
      <dgm:spPr/>
      <dgm:t>
        <a:bodyPr/>
        <a:lstStyle/>
        <a:p>
          <a:endParaRPr lang="en-US"/>
        </a:p>
      </dgm:t>
    </dgm:pt>
    <dgm:pt modelId="{2FF827E9-772B-4FAD-8B38-BB3CD4CCD262}" type="pres">
      <dgm:prSet presAssocID="{90344164-1489-4055-9F4F-4A61C72441FC}" presName="diagram" presStyleCnt="0">
        <dgm:presLayoutVars>
          <dgm:dir/>
          <dgm:resizeHandles val="exact"/>
        </dgm:presLayoutVars>
      </dgm:prSet>
      <dgm:spPr/>
      <dgm:t>
        <a:bodyPr/>
        <a:lstStyle/>
        <a:p>
          <a:endParaRPr lang="en-US"/>
        </a:p>
      </dgm:t>
    </dgm:pt>
    <dgm:pt modelId="{03C8508B-763D-4781-A609-16F4E4B47B6C}" type="pres">
      <dgm:prSet presAssocID="{9D6363E3-5393-47C7-8810-2D3B8EC4196A}" presName="node" presStyleLbl="node1" presStyleIdx="0" presStyleCnt="6">
        <dgm:presLayoutVars>
          <dgm:bulletEnabled val="1"/>
        </dgm:presLayoutVars>
      </dgm:prSet>
      <dgm:spPr/>
      <dgm:t>
        <a:bodyPr/>
        <a:lstStyle/>
        <a:p>
          <a:endParaRPr lang="en-US"/>
        </a:p>
      </dgm:t>
    </dgm:pt>
    <dgm:pt modelId="{58CEA720-7971-4E36-82CD-6FF804506847}" type="pres">
      <dgm:prSet presAssocID="{1440A80C-305C-4DBB-A7C6-40FC375FCE06}" presName="sibTrans" presStyleCnt="0"/>
      <dgm:spPr/>
    </dgm:pt>
    <dgm:pt modelId="{D38BF589-1DF6-4CB5-AB48-2E7C70DF6814}" type="pres">
      <dgm:prSet presAssocID="{1A95D782-08FF-44A5-A9A0-50FB25BFC773}" presName="node" presStyleLbl="node1" presStyleIdx="1" presStyleCnt="6">
        <dgm:presLayoutVars>
          <dgm:bulletEnabled val="1"/>
        </dgm:presLayoutVars>
      </dgm:prSet>
      <dgm:spPr/>
      <dgm:t>
        <a:bodyPr/>
        <a:lstStyle/>
        <a:p>
          <a:endParaRPr lang="en-US"/>
        </a:p>
      </dgm:t>
    </dgm:pt>
    <dgm:pt modelId="{1F2CB023-C2AE-4322-9B41-3A6C6F823458}" type="pres">
      <dgm:prSet presAssocID="{47B35D72-61EE-4A0A-BF01-D0805420DB3B}" presName="sibTrans" presStyleCnt="0"/>
      <dgm:spPr/>
    </dgm:pt>
    <dgm:pt modelId="{9FE55884-FBA9-493E-8B2B-56E447BCC70F}" type="pres">
      <dgm:prSet presAssocID="{EEFE341F-0B81-4557-B310-0D1DD51FCCE5}" presName="node" presStyleLbl="node1" presStyleIdx="2" presStyleCnt="6">
        <dgm:presLayoutVars>
          <dgm:bulletEnabled val="1"/>
        </dgm:presLayoutVars>
      </dgm:prSet>
      <dgm:spPr/>
      <dgm:t>
        <a:bodyPr/>
        <a:lstStyle/>
        <a:p>
          <a:endParaRPr lang="en-US"/>
        </a:p>
      </dgm:t>
    </dgm:pt>
    <dgm:pt modelId="{1B4C3AE5-671B-4469-A8D9-40D0EF9F0D95}" type="pres">
      <dgm:prSet presAssocID="{41B9E4B8-45CD-4485-AC52-596F900B8644}" presName="sibTrans" presStyleCnt="0"/>
      <dgm:spPr/>
    </dgm:pt>
    <dgm:pt modelId="{EFE3410B-3BDC-4564-9ED4-8086FCA16185}" type="pres">
      <dgm:prSet presAssocID="{38B57599-EE27-4F0F-8125-383EA94BEEBA}" presName="node" presStyleLbl="node1" presStyleIdx="3" presStyleCnt="6">
        <dgm:presLayoutVars>
          <dgm:bulletEnabled val="1"/>
        </dgm:presLayoutVars>
      </dgm:prSet>
      <dgm:spPr/>
      <dgm:t>
        <a:bodyPr/>
        <a:lstStyle/>
        <a:p>
          <a:endParaRPr lang="en-US"/>
        </a:p>
      </dgm:t>
    </dgm:pt>
    <dgm:pt modelId="{378F0F77-1DE0-4DD0-94FE-9A66E88180B1}" type="pres">
      <dgm:prSet presAssocID="{EE146D56-21E4-479A-837B-F1785051A1C5}" presName="sibTrans" presStyleCnt="0"/>
      <dgm:spPr/>
    </dgm:pt>
    <dgm:pt modelId="{2A2E5AA8-2266-4661-8497-3B17EBB9490A}" type="pres">
      <dgm:prSet presAssocID="{A5153109-5333-42C8-A6CB-010B380EB649}" presName="node" presStyleLbl="node1" presStyleIdx="4" presStyleCnt="6">
        <dgm:presLayoutVars>
          <dgm:bulletEnabled val="1"/>
        </dgm:presLayoutVars>
      </dgm:prSet>
      <dgm:spPr/>
      <dgm:t>
        <a:bodyPr/>
        <a:lstStyle/>
        <a:p>
          <a:endParaRPr lang="en-US"/>
        </a:p>
      </dgm:t>
    </dgm:pt>
    <dgm:pt modelId="{89513096-DD37-44A9-AEA3-AE06B11EA591}" type="pres">
      <dgm:prSet presAssocID="{596A9B1D-67E9-44D6-94DC-E2647831002D}" presName="sibTrans" presStyleCnt="0"/>
      <dgm:spPr/>
    </dgm:pt>
    <dgm:pt modelId="{B46954B4-C0B1-4230-82E3-616B7FDD42DB}" type="pres">
      <dgm:prSet presAssocID="{03BB3AF3-FA0E-47F6-81B1-56B28A42E18C}" presName="node" presStyleLbl="node1" presStyleIdx="5" presStyleCnt="6">
        <dgm:presLayoutVars>
          <dgm:bulletEnabled val="1"/>
        </dgm:presLayoutVars>
      </dgm:prSet>
      <dgm:spPr/>
      <dgm:t>
        <a:bodyPr/>
        <a:lstStyle/>
        <a:p>
          <a:endParaRPr lang="en-US"/>
        </a:p>
      </dgm:t>
    </dgm:pt>
  </dgm:ptLst>
  <dgm:cxnLst>
    <dgm:cxn modelId="{AB22444F-0DE2-43D7-92A7-2D89A052714A}" type="presOf" srcId="{1A95D782-08FF-44A5-A9A0-50FB25BFC773}" destId="{D38BF589-1DF6-4CB5-AB48-2E7C70DF6814}" srcOrd="0" destOrd="0" presId="urn:microsoft.com/office/officeart/2005/8/layout/default"/>
    <dgm:cxn modelId="{6BBB01CA-32BD-4B9B-96BC-74BFFADA9C33}" type="presOf" srcId="{03BB3AF3-FA0E-47F6-81B1-56B28A42E18C}" destId="{B46954B4-C0B1-4230-82E3-616B7FDD42DB}" srcOrd="0" destOrd="0" presId="urn:microsoft.com/office/officeart/2005/8/layout/default"/>
    <dgm:cxn modelId="{56150B24-8679-4898-9A6A-3EDCAF70822A}" type="presOf" srcId="{EEFE341F-0B81-4557-B310-0D1DD51FCCE5}" destId="{9FE55884-FBA9-493E-8B2B-56E447BCC70F}" srcOrd="0" destOrd="0" presId="urn:microsoft.com/office/officeart/2005/8/layout/default"/>
    <dgm:cxn modelId="{62543B15-9779-4A72-81AC-B429C30E601F}" type="presOf" srcId="{90344164-1489-4055-9F4F-4A61C72441FC}" destId="{2FF827E9-772B-4FAD-8B38-BB3CD4CCD262}" srcOrd="0" destOrd="0" presId="urn:microsoft.com/office/officeart/2005/8/layout/default"/>
    <dgm:cxn modelId="{D2A9AD76-AFAA-4894-BE9F-EF723968AAF3}" type="presOf" srcId="{A5153109-5333-42C8-A6CB-010B380EB649}" destId="{2A2E5AA8-2266-4661-8497-3B17EBB9490A}" srcOrd="0" destOrd="0" presId="urn:microsoft.com/office/officeart/2005/8/layout/default"/>
    <dgm:cxn modelId="{121C32BE-15A3-4E24-A5A7-90C9FF0F28E6}" srcId="{90344164-1489-4055-9F4F-4A61C72441FC}" destId="{38B57599-EE27-4F0F-8125-383EA94BEEBA}" srcOrd="3" destOrd="0" parTransId="{AC6A200A-82A0-4324-AC2A-F8281CCA6E5C}" sibTransId="{EE146D56-21E4-479A-837B-F1785051A1C5}"/>
    <dgm:cxn modelId="{58F3FC87-E2BD-47A0-9A15-AF76FC5ED049}" srcId="{90344164-1489-4055-9F4F-4A61C72441FC}" destId="{EEFE341F-0B81-4557-B310-0D1DD51FCCE5}" srcOrd="2" destOrd="0" parTransId="{934C4506-2E45-4B04-B328-AFE17406A48C}" sibTransId="{41B9E4B8-45CD-4485-AC52-596F900B8644}"/>
    <dgm:cxn modelId="{FCA86499-4903-426A-8910-89A15E874797}" srcId="{90344164-1489-4055-9F4F-4A61C72441FC}" destId="{1A95D782-08FF-44A5-A9A0-50FB25BFC773}" srcOrd="1" destOrd="0" parTransId="{B07ED0CF-5C95-444D-8CFB-625737692FA6}" sibTransId="{47B35D72-61EE-4A0A-BF01-D0805420DB3B}"/>
    <dgm:cxn modelId="{857859E9-31DD-4E1E-80D1-541091F4260F}" type="presOf" srcId="{38B57599-EE27-4F0F-8125-383EA94BEEBA}" destId="{EFE3410B-3BDC-4564-9ED4-8086FCA16185}" srcOrd="0" destOrd="0" presId="urn:microsoft.com/office/officeart/2005/8/layout/default"/>
    <dgm:cxn modelId="{FE522F42-B226-4649-8A13-3D9ADD572654}" srcId="{90344164-1489-4055-9F4F-4A61C72441FC}" destId="{9D6363E3-5393-47C7-8810-2D3B8EC4196A}" srcOrd="0" destOrd="0" parTransId="{AA1E8AAD-4C97-4DCC-9817-AFCE2820B8C8}" sibTransId="{1440A80C-305C-4DBB-A7C6-40FC375FCE06}"/>
    <dgm:cxn modelId="{A68F94DF-8821-4B0E-BD86-401E814A61C0}" srcId="{90344164-1489-4055-9F4F-4A61C72441FC}" destId="{A5153109-5333-42C8-A6CB-010B380EB649}" srcOrd="4" destOrd="0" parTransId="{40ED8318-2A37-4292-8CFD-2408B99F2AF9}" sibTransId="{596A9B1D-67E9-44D6-94DC-E2647831002D}"/>
    <dgm:cxn modelId="{F671EB85-2CD3-485B-994A-03155D9C1161}" srcId="{90344164-1489-4055-9F4F-4A61C72441FC}" destId="{03BB3AF3-FA0E-47F6-81B1-56B28A42E18C}" srcOrd="5" destOrd="0" parTransId="{5BBFE1B9-69FD-4A3B-9BAA-B05D9DE59473}" sibTransId="{31736081-AAC1-46BF-ADDB-D04EB8A63D52}"/>
    <dgm:cxn modelId="{7E222122-5510-488C-BD19-F0913E820E7B}" type="presOf" srcId="{9D6363E3-5393-47C7-8810-2D3B8EC4196A}" destId="{03C8508B-763D-4781-A609-16F4E4B47B6C}" srcOrd="0" destOrd="0" presId="urn:microsoft.com/office/officeart/2005/8/layout/default"/>
    <dgm:cxn modelId="{93FDD4AF-F515-4400-8BB0-84DA65633AED}" type="presParOf" srcId="{2FF827E9-772B-4FAD-8B38-BB3CD4CCD262}" destId="{03C8508B-763D-4781-A609-16F4E4B47B6C}" srcOrd="0" destOrd="0" presId="urn:microsoft.com/office/officeart/2005/8/layout/default"/>
    <dgm:cxn modelId="{2F57624D-D025-42E0-8FBC-3B4699A17DAD}" type="presParOf" srcId="{2FF827E9-772B-4FAD-8B38-BB3CD4CCD262}" destId="{58CEA720-7971-4E36-82CD-6FF804506847}" srcOrd="1" destOrd="0" presId="urn:microsoft.com/office/officeart/2005/8/layout/default"/>
    <dgm:cxn modelId="{E9E071A6-EA0F-4C64-9969-B5D20302178E}" type="presParOf" srcId="{2FF827E9-772B-4FAD-8B38-BB3CD4CCD262}" destId="{D38BF589-1DF6-4CB5-AB48-2E7C70DF6814}" srcOrd="2" destOrd="0" presId="urn:microsoft.com/office/officeart/2005/8/layout/default"/>
    <dgm:cxn modelId="{97F1B481-BD8D-4DFA-979C-AC6DD4905FF9}" type="presParOf" srcId="{2FF827E9-772B-4FAD-8B38-BB3CD4CCD262}" destId="{1F2CB023-C2AE-4322-9B41-3A6C6F823458}" srcOrd="3" destOrd="0" presId="urn:microsoft.com/office/officeart/2005/8/layout/default"/>
    <dgm:cxn modelId="{D69DD94B-3CDC-4213-BBDB-ADC90342DDD8}" type="presParOf" srcId="{2FF827E9-772B-4FAD-8B38-BB3CD4CCD262}" destId="{9FE55884-FBA9-493E-8B2B-56E447BCC70F}" srcOrd="4" destOrd="0" presId="urn:microsoft.com/office/officeart/2005/8/layout/default"/>
    <dgm:cxn modelId="{CDDF5845-9522-4451-8AE6-ED0D75C68973}" type="presParOf" srcId="{2FF827E9-772B-4FAD-8B38-BB3CD4CCD262}" destId="{1B4C3AE5-671B-4469-A8D9-40D0EF9F0D95}" srcOrd="5" destOrd="0" presId="urn:microsoft.com/office/officeart/2005/8/layout/default"/>
    <dgm:cxn modelId="{AFEB1AB7-F4B6-44C4-AEA7-C54E6FBEFBDB}" type="presParOf" srcId="{2FF827E9-772B-4FAD-8B38-BB3CD4CCD262}" destId="{EFE3410B-3BDC-4564-9ED4-8086FCA16185}" srcOrd="6" destOrd="0" presId="urn:microsoft.com/office/officeart/2005/8/layout/default"/>
    <dgm:cxn modelId="{A3A39AD1-32DC-4E62-B1EE-8EB514AF5DD9}" type="presParOf" srcId="{2FF827E9-772B-4FAD-8B38-BB3CD4CCD262}" destId="{378F0F77-1DE0-4DD0-94FE-9A66E88180B1}" srcOrd="7" destOrd="0" presId="urn:microsoft.com/office/officeart/2005/8/layout/default"/>
    <dgm:cxn modelId="{F0BECEAB-C8AE-4A51-981F-5552BC77453B}" type="presParOf" srcId="{2FF827E9-772B-4FAD-8B38-BB3CD4CCD262}" destId="{2A2E5AA8-2266-4661-8497-3B17EBB9490A}" srcOrd="8" destOrd="0" presId="urn:microsoft.com/office/officeart/2005/8/layout/default"/>
    <dgm:cxn modelId="{CAB71ADE-018F-4149-B793-52802871E5F6}" type="presParOf" srcId="{2FF827E9-772B-4FAD-8B38-BB3CD4CCD262}" destId="{89513096-DD37-44A9-AEA3-AE06B11EA591}" srcOrd="9" destOrd="0" presId="urn:microsoft.com/office/officeart/2005/8/layout/default"/>
    <dgm:cxn modelId="{46157B3B-5315-452E-908C-8A5C6A4DA350}" type="presParOf" srcId="{2FF827E9-772B-4FAD-8B38-BB3CD4CCD262}" destId="{B46954B4-C0B1-4230-82E3-616B7FDD42D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6CC6E5-CB6C-43C5-9F74-823421B0412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7FA8890-0936-4649-A546-66F24F769AAF}">
      <dgm:prSet/>
      <dgm:spPr/>
      <dgm:t>
        <a:bodyPr/>
        <a:lstStyle/>
        <a:p>
          <a:pPr rtl="0"/>
          <a:r>
            <a:rPr lang="en-US" dirty="0" smtClean="0"/>
            <a:t>Exit/Entrance Slips</a:t>
          </a:r>
          <a:endParaRPr lang="en-US" dirty="0"/>
        </a:p>
      </dgm:t>
    </dgm:pt>
    <dgm:pt modelId="{97437A83-444B-4E95-BCCE-AEDDFDBCA5DF}" type="parTrans" cxnId="{462B6C03-D519-4AEA-8F23-C25E90DCC3EE}">
      <dgm:prSet/>
      <dgm:spPr/>
      <dgm:t>
        <a:bodyPr/>
        <a:lstStyle/>
        <a:p>
          <a:endParaRPr lang="en-US"/>
        </a:p>
      </dgm:t>
    </dgm:pt>
    <dgm:pt modelId="{4DB3CFC3-129A-460A-80F5-D2572B2D2924}" type="sibTrans" cxnId="{462B6C03-D519-4AEA-8F23-C25E90DCC3EE}">
      <dgm:prSet/>
      <dgm:spPr/>
      <dgm:t>
        <a:bodyPr/>
        <a:lstStyle/>
        <a:p>
          <a:endParaRPr lang="en-US"/>
        </a:p>
      </dgm:t>
    </dgm:pt>
    <dgm:pt modelId="{25D5F737-7FD3-4B06-A4D2-35563F0CD174}">
      <dgm:prSet/>
      <dgm:spPr/>
      <dgm:t>
        <a:bodyPr/>
        <a:lstStyle/>
        <a:p>
          <a:pPr rtl="0"/>
          <a:r>
            <a:rPr lang="en-US" dirty="0" smtClean="0"/>
            <a:t>Journals</a:t>
          </a:r>
          <a:endParaRPr lang="en-US" dirty="0"/>
        </a:p>
      </dgm:t>
    </dgm:pt>
    <dgm:pt modelId="{3ACDF7B2-4A3D-47F6-9697-15965F58C81A}" type="parTrans" cxnId="{3F32D8CE-8B8B-479F-8C34-796F7F87356E}">
      <dgm:prSet/>
      <dgm:spPr/>
      <dgm:t>
        <a:bodyPr/>
        <a:lstStyle/>
        <a:p>
          <a:endParaRPr lang="en-US"/>
        </a:p>
      </dgm:t>
    </dgm:pt>
    <dgm:pt modelId="{52A25651-BA61-4E92-B4A0-D4763FBDE327}" type="sibTrans" cxnId="{3F32D8CE-8B8B-479F-8C34-796F7F87356E}">
      <dgm:prSet/>
      <dgm:spPr/>
      <dgm:t>
        <a:bodyPr/>
        <a:lstStyle/>
        <a:p>
          <a:endParaRPr lang="en-US"/>
        </a:p>
      </dgm:t>
    </dgm:pt>
    <dgm:pt modelId="{5B927039-BABB-4E80-9CFD-8AD30C7AEAD3}">
      <dgm:prSet/>
      <dgm:spPr/>
      <dgm:t>
        <a:bodyPr/>
        <a:lstStyle/>
        <a:p>
          <a:pPr rtl="0"/>
          <a:r>
            <a:rPr lang="en-US" dirty="0" smtClean="0"/>
            <a:t>Questioning</a:t>
          </a:r>
          <a:endParaRPr lang="en-US" dirty="0"/>
        </a:p>
      </dgm:t>
    </dgm:pt>
    <dgm:pt modelId="{FF2AF5F0-20A5-4CB5-A5D5-DCEF80363117}" type="parTrans" cxnId="{EEFE569F-0D42-4374-9392-3F5FBB6B7FAA}">
      <dgm:prSet/>
      <dgm:spPr/>
      <dgm:t>
        <a:bodyPr/>
        <a:lstStyle/>
        <a:p>
          <a:endParaRPr lang="en-US"/>
        </a:p>
      </dgm:t>
    </dgm:pt>
    <dgm:pt modelId="{43AAA276-754C-4C52-843B-1B43ABEC18C7}" type="sibTrans" cxnId="{EEFE569F-0D42-4374-9392-3F5FBB6B7FAA}">
      <dgm:prSet/>
      <dgm:spPr/>
      <dgm:t>
        <a:bodyPr/>
        <a:lstStyle/>
        <a:p>
          <a:endParaRPr lang="en-US"/>
        </a:p>
      </dgm:t>
    </dgm:pt>
    <dgm:pt modelId="{4653A35E-E94D-4A46-9735-964B222F685F}">
      <dgm:prSet/>
      <dgm:spPr/>
      <dgm:t>
        <a:bodyPr/>
        <a:lstStyle/>
        <a:p>
          <a:pPr rtl="0"/>
          <a:r>
            <a:rPr lang="en-US" dirty="0" smtClean="0"/>
            <a:t>Discussions</a:t>
          </a:r>
          <a:endParaRPr lang="en-US" dirty="0"/>
        </a:p>
      </dgm:t>
    </dgm:pt>
    <dgm:pt modelId="{DAF833B4-8ECE-4E62-BF9D-00A845CF89F5}" type="parTrans" cxnId="{693944E1-916F-4AAC-8EE9-98A1784CF06F}">
      <dgm:prSet/>
      <dgm:spPr/>
      <dgm:t>
        <a:bodyPr/>
        <a:lstStyle/>
        <a:p>
          <a:endParaRPr lang="en-US"/>
        </a:p>
      </dgm:t>
    </dgm:pt>
    <dgm:pt modelId="{F7C6206D-2F0D-4357-9F54-A278AC96D5E9}" type="sibTrans" cxnId="{693944E1-916F-4AAC-8EE9-98A1784CF06F}">
      <dgm:prSet/>
      <dgm:spPr/>
      <dgm:t>
        <a:bodyPr/>
        <a:lstStyle/>
        <a:p>
          <a:endParaRPr lang="en-US"/>
        </a:p>
      </dgm:t>
    </dgm:pt>
    <dgm:pt modelId="{EA81AA74-4CBF-43E1-BB1C-BFF19789D59B}">
      <dgm:prSet/>
      <dgm:spPr/>
      <dgm:t>
        <a:bodyPr/>
        <a:lstStyle/>
        <a:p>
          <a:pPr rtl="0"/>
          <a:r>
            <a:rPr lang="en-US" dirty="0" smtClean="0"/>
            <a:t>Observations</a:t>
          </a:r>
          <a:endParaRPr lang="en-US" dirty="0"/>
        </a:p>
      </dgm:t>
    </dgm:pt>
    <dgm:pt modelId="{E84237CA-F907-4945-BB4A-5371912D6ADD}" type="parTrans" cxnId="{52E32160-D8AE-46BC-AB74-458F88617D70}">
      <dgm:prSet/>
      <dgm:spPr/>
      <dgm:t>
        <a:bodyPr/>
        <a:lstStyle/>
        <a:p>
          <a:endParaRPr lang="en-US"/>
        </a:p>
      </dgm:t>
    </dgm:pt>
    <dgm:pt modelId="{CA897746-3902-490F-97B3-B6D5C3A3EBA8}" type="sibTrans" cxnId="{52E32160-D8AE-46BC-AB74-458F88617D70}">
      <dgm:prSet/>
      <dgm:spPr/>
      <dgm:t>
        <a:bodyPr/>
        <a:lstStyle/>
        <a:p>
          <a:endParaRPr lang="en-US"/>
        </a:p>
      </dgm:t>
    </dgm:pt>
    <dgm:pt modelId="{ED08BE6D-7838-484E-B07A-157AC74B933D}">
      <dgm:prSet/>
      <dgm:spPr/>
      <dgm:t>
        <a:bodyPr/>
        <a:lstStyle/>
        <a:p>
          <a:pPr rtl="0"/>
          <a:r>
            <a:rPr lang="en-US" dirty="0" smtClean="0"/>
            <a:t>Whiteboards</a:t>
          </a:r>
          <a:endParaRPr lang="en-US" dirty="0"/>
        </a:p>
      </dgm:t>
    </dgm:pt>
    <dgm:pt modelId="{3EC6AE4C-5BD7-4756-AF43-832E62481174}" type="parTrans" cxnId="{BDA73AA4-E182-4A02-BFD3-DEED7F2077E9}">
      <dgm:prSet/>
      <dgm:spPr/>
      <dgm:t>
        <a:bodyPr/>
        <a:lstStyle/>
        <a:p>
          <a:endParaRPr lang="en-US"/>
        </a:p>
      </dgm:t>
    </dgm:pt>
    <dgm:pt modelId="{0FCE45B7-24E2-41DB-A419-D24BA66C7FCC}" type="sibTrans" cxnId="{BDA73AA4-E182-4A02-BFD3-DEED7F2077E9}">
      <dgm:prSet/>
      <dgm:spPr/>
      <dgm:t>
        <a:bodyPr/>
        <a:lstStyle/>
        <a:p>
          <a:endParaRPr lang="en-US"/>
        </a:p>
      </dgm:t>
    </dgm:pt>
    <dgm:pt modelId="{27E265F7-C2B2-4BB9-8333-6FE204181625}" type="pres">
      <dgm:prSet presAssocID="{F76CC6E5-CB6C-43C5-9F74-823421B04120}" presName="diagram" presStyleCnt="0">
        <dgm:presLayoutVars>
          <dgm:dir/>
          <dgm:resizeHandles val="exact"/>
        </dgm:presLayoutVars>
      </dgm:prSet>
      <dgm:spPr/>
      <dgm:t>
        <a:bodyPr/>
        <a:lstStyle/>
        <a:p>
          <a:endParaRPr lang="en-US"/>
        </a:p>
      </dgm:t>
    </dgm:pt>
    <dgm:pt modelId="{B3D947E3-930C-44B5-9A89-D5E2203438C9}" type="pres">
      <dgm:prSet presAssocID="{97FA8890-0936-4649-A546-66F24F769AAF}" presName="node" presStyleLbl="node1" presStyleIdx="0" presStyleCnt="6">
        <dgm:presLayoutVars>
          <dgm:bulletEnabled val="1"/>
        </dgm:presLayoutVars>
      </dgm:prSet>
      <dgm:spPr/>
      <dgm:t>
        <a:bodyPr/>
        <a:lstStyle/>
        <a:p>
          <a:endParaRPr lang="en-US"/>
        </a:p>
      </dgm:t>
    </dgm:pt>
    <dgm:pt modelId="{E158C4F0-548B-43DD-B97C-6DB1CE39AFC3}" type="pres">
      <dgm:prSet presAssocID="{4DB3CFC3-129A-460A-80F5-D2572B2D2924}" presName="sibTrans" presStyleCnt="0"/>
      <dgm:spPr/>
    </dgm:pt>
    <dgm:pt modelId="{A3FB9378-234A-4C0F-AB4B-AA82050FB2E4}" type="pres">
      <dgm:prSet presAssocID="{25D5F737-7FD3-4B06-A4D2-35563F0CD174}" presName="node" presStyleLbl="node1" presStyleIdx="1" presStyleCnt="6">
        <dgm:presLayoutVars>
          <dgm:bulletEnabled val="1"/>
        </dgm:presLayoutVars>
      </dgm:prSet>
      <dgm:spPr/>
      <dgm:t>
        <a:bodyPr/>
        <a:lstStyle/>
        <a:p>
          <a:endParaRPr lang="en-US"/>
        </a:p>
      </dgm:t>
    </dgm:pt>
    <dgm:pt modelId="{CBFB84C9-78FD-4221-9A75-F5C37CC5BC38}" type="pres">
      <dgm:prSet presAssocID="{52A25651-BA61-4E92-B4A0-D4763FBDE327}" presName="sibTrans" presStyleCnt="0"/>
      <dgm:spPr/>
    </dgm:pt>
    <dgm:pt modelId="{34E2AD7F-2CE8-481F-BFD8-269B8120360C}" type="pres">
      <dgm:prSet presAssocID="{5B927039-BABB-4E80-9CFD-8AD30C7AEAD3}" presName="node" presStyleLbl="node1" presStyleIdx="2" presStyleCnt="6">
        <dgm:presLayoutVars>
          <dgm:bulletEnabled val="1"/>
        </dgm:presLayoutVars>
      </dgm:prSet>
      <dgm:spPr/>
      <dgm:t>
        <a:bodyPr/>
        <a:lstStyle/>
        <a:p>
          <a:endParaRPr lang="en-US"/>
        </a:p>
      </dgm:t>
    </dgm:pt>
    <dgm:pt modelId="{35D6FE0A-A16A-44D4-9139-8DF9A26B8330}" type="pres">
      <dgm:prSet presAssocID="{43AAA276-754C-4C52-843B-1B43ABEC18C7}" presName="sibTrans" presStyleCnt="0"/>
      <dgm:spPr/>
    </dgm:pt>
    <dgm:pt modelId="{804D0E3C-058C-4CD0-9722-7CEA1ABAD9BA}" type="pres">
      <dgm:prSet presAssocID="{4653A35E-E94D-4A46-9735-964B222F685F}" presName="node" presStyleLbl="node1" presStyleIdx="3" presStyleCnt="6">
        <dgm:presLayoutVars>
          <dgm:bulletEnabled val="1"/>
        </dgm:presLayoutVars>
      </dgm:prSet>
      <dgm:spPr/>
      <dgm:t>
        <a:bodyPr/>
        <a:lstStyle/>
        <a:p>
          <a:endParaRPr lang="en-US"/>
        </a:p>
      </dgm:t>
    </dgm:pt>
    <dgm:pt modelId="{3339BDDC-4B15-4148-A5A8-C6ED1CF4A104}" type="pres">
      <dgm:prSet presAssocID="{F7C6206D-2F0D-4357-9F54-A278AC96D5E9}" presName="sibTrans" presStyleCnt="0"/>
      <dgm:spPr/>
    </dgm:pt>
    <dgm:pt modelId="{A4CD0119-C244-4348-ADC1-24DB67D0428B}" type="pres">
      <dgm:prSet presAssocID="{EA81AA74-4CBF-43E1-BB1C-BFF19789D59B}" presName="node" presStyleLbl="node1" presStyleIdx="4" presStyleCnt="6">
        <dgm:presLayoutVars>
          <dgm:bulletEnabled val="1"/>
        </dgm:presLayoutVars>
      </dgm:prSet>
      <dgm:spPr/>
      <dgm:t>
        <a:bodyPr/>
        <a:lstStyle/>
        <a:p>
          <a:endParaRPr lang="en-US"/>
        </a:p>
      </dgm:t>
    </dgm:pt>
    <dgm:pt modelId="{25F2AFB7-64D7-48E8-ACC9-10321C1EBDDF}" type="pres">
      <dgm:prSet presAssocID="{CA897746-3902-490F-97B3-B6D5C3A3EBA8}" presName="sibTrans" presStyleCnt="0"/>
      <dgm:spPr/>
    </dgm:pt>
    <dgm:pt modelId="{F6349621-559B-4879-9E33-AC791EDBAC68}" type="pres">
      <dgm:prSet presAssocID="{ED08BE6D-7838-484E-B07A-157AC74B933D}" presName="node" presStyleLbl="node1" presStyleIdx="5" presStyleCnt="6">
        <dgm:presLayoutVars>
          <dgm:bulletEnabled val="1"/>
        </dgm:presLayoutVars>
      </dgm:prSet>
      <dgm:spPr/>
      <dgm:t>
        <a:bodyPr/>
        <a:lstStyle/>
        <a:p>
          <a:endParaRPr lang="en-US"/>
        </a:p>
      </dgm:t>
    </dgm:pt>
  </dgm:ptLst>
  <dgm:cxnLst>
    <dgm:cxn modelId="{462B6C03-D519-4AEA-8F23-C25E90DCC3EE}" srcId="{F76CC6E5-CB6C-43C5-9F74-823421B04120}" destId="{97FA8890-0936-4649-A546-66F24F769AAF}" srcOrd="0" destOrd="0" parTransId="{97437A83-444B-4E95-BCCE-AEDDFDBCA5DF}" sibTransId="{4DB3CFC3-129A-460A-80F5-D2572B2D2924}"/>
    <dgm:cxn modelId="{EEFE569F-0D42-4374-9392-3F5FBB6B7FAA}" srcId="{F76CC6E5-CB6C-43C5-9F74-823421B04120}" destId="{5B927039-BABB-4E80-9CFD-8AD30C7AEAD3}" srcOrd="2" destOrd="0" parTransId="{FF2AF5F0-20A5-4CB5-A5D5-DCEF80363117}" sibTransId="{43AAA276-754C-4C52-843B-1B43ABEC18C7}"/>
    <dgm:cxn modelId="{C4820CD8-37A5-497C-A24E-71B9CCB79F5F}" type="presOf" srcId="{ED08BE6D-7838-484E-B07A-157AC74B933D}" destId="{F6349621-559B-4879-9E33-AC791EDBAC68}" srcOrd="0" destOrd="0" presId="urn:microsoft.com/office/officeart/2005/8/layout/default"/>
    <dgm:cxn modelId="{7057AEAA-5136-418D-B2AA-E7368FCE26E7}" type="presOf" srcId="{97FA8890-0936-4649-A546-66F24F769AAF}" destId="{B3D947E3-930C-44B5-9A89-D5E2203438C9}" srcOrd="0" destOrd="0" presId="urn:microsoft.com/office/officeart/2005/8/layout/default"/>
    <dgm:cxn modelId="{62DF5A52-2114-41B6-A169-A282A2A2802C}" type="presOf" srcId="{EA81AA74-4CBF-43E1-BB1C-BFF19789D59B}" destId="{A4CD0119-C244-4348-ADC1-24DB67D0428B}" srcOrd="0" destOrd="0" presId="urn:microsoft.com/office/officeart/2005/8/layout/default"/>
    <dgm:cxn modelId="{5F66B62A-EBE3-4E0F-B9C8-C8F36ECC9830}" type="presOf" srcId="{F76CC6E5-CB6C-43C5-9F74-823421B04120}" destId="{27E265F7-C2B2-4BB9-8333-6FE204181625}" srcOrd="0" destOrd="0" presId="urn:microsoft.com/office/officeart/2005/8/layout/default"/>
    <dgm:cxn modelId="{BDA73AA4-E182-4A02-BFD3-DEED7F2077E9}" srcId="{F76CC6E5-CB6C-43C5-9F74-823421B04120}" destId="{ED08BE6D-7838-484E-B07A-157AC74B933D}" srcOrd="5" destOrd="0" parTransId="{3EC6AE4C-5BD7-4756-AF43-832E62481174}" sibTransId="{0FCE45B7-24E2-41DB-A419-D24BA66C7FCC}"/>
    <dgm:cxn modelId="{52E32160-D8AE-46BC-AB74-458F88617D70}" srcId="{F76CC6E5-CB6C-43C5-9F74-823421B04120}" destId="{EA81AA74-4CBF-43E1-BB1C-BFF19789D59B}" srcOrd="4" destOrd="0" parTransId="{E84237CA-F907-4945-BB4A-5371912D6ADD}" sibTransId="{CA897746-3902-490F-97B3-B6D5C3A3EBA8}"/>
    <dgm:cxn modelId="{73290C76-EE77-46DF-9998-1247B5BAEC62}" type="presOf" srcId="{5B927039-BABB-4E80-9CFD-8AD30C7AEAD3}" destId="{34E2AD7F-2CE8-481F-BFD8-269B8120360C}" srcOrd="0" destOrd="0" presId="urn:microsoft.com/office/officeart/2005/8/layout/default"/>
    <dgm:cxn modelId="{3F32D8CE-8B8B-479F-8C34-796F7F87356E}" srcId="{F76CC6E5-CB6C-43C5-9F74-823421B04120}" destId="{25D5F737-7FD3-4B06-A4D2-35563F0CD174}" srcOrd="1" destOrd="0" parTransId="{3ACDF7B2-4A3D-47F6-9697-15965F58C81A}" sibTransId="{52A25651-BA61-4E92-B4A0-D4763FBDE327}"/>
    <dgm:cxn modelId="{693944E1-916F-4AAC-8EE9-98A1784CF06F}" srcId="{F76CC6E5-CB6C-43C5-9F74-823421B04120}" destId="{4653A35E-E94D-4A46-9735-964B222F685F}" srcOrd="3" destOrd="0" parTransId="{DAF833B4-8ECE-4E62-BF9D-00A845CF89F5}" sibTransId="{F7C6206D-2F0D-4357-9F54-A278AC96D5E9}"/>
    <dgm:cxn modelId="{48580812-A159-4E16-8CAF-23460E16387A}" type="presOf" srcId="{25D5F737-7FD3-4B06-A4D2-35563F0CD174}" destId="{A3FB9378-234A-4C0F-AB4B-AA82050FB2E4}" srcOrd="0" destOrd="0" presId="urn:microsoft.com/office/officeart/2005/8/layout/default"/>
    <dgm:cxn modelId="{CBA92016-378B-4608-A249-B1D0D54DEE7E}" type="presOf" srcId="{4653A35E-E94D-4A46-9735-964B222F685F}" destId="{804D0E3C-058C-4CD0-9722-7CEA1ABAD9BA}" srcOrd="0" destOrd="0" presId="urn:microsoft.com/office/officeart/2005/8/layout/default"/>
    <dgm:cxn modelId="{BC783963-69C7-407C-9C11-5DF0100AD5D0}" type="presParOf" srcId="{27E265F7-C2B2-4BB9-8333-6FE204181625}" destId="{B3D947E3-930C-44B5-9A89-D5E2203438C9}" srcOrd="0" destOrd="0" presId="urn:microsoft.com/office/officeart/2005/8/layout/default"/>
    <dgm:cxn modelId="{6B5D686B-8F5D-4684-89EE-D8AE8858E51A}" type="presParOf" srcId="{27E265F7-C2B2-4BB9-8333-6FE204181625}" destId="{E158C4F0-548B-43DD-B97C-6DB1CE39AFC3}" srcOrd="1" destOrd="0" presId="urn:microsoft.com/office/officeart/2005/8/layout/default"/>
    <dgm:cxn modelId="{7AA70CA9-0ECF-4A76-940B-84C5077445AD}" type="presParOf" srcId="{27E265F7-C2B2-4BB9-8333-6FE204181625}" destId="{A3FB9378-234A-4C0F-AB4B-AA82050FB2E4}" srcOrd="2" destOrd="0" presId="urn:microsoft.com/office/officeart/2005/8/layout/default"/>
    <dgm:cxn modelId="{A9F48FF0-B8EC-4320-82DB-EF1DA2E57B6B}" type="presParOf" srcId="{27E265F7-C2B2-4BB9-8333-6FE204181625}" destId="{CBFB84C9-78FD-4221-9A75-F5C37CC5BC38}" srcOrd="3" destOrd="0" presId="urn:microsoft.com/office/officeart/2005/8/layout/default"/>
    <dgm:cxn modelId="{C9BB2EC4-DB56-4753-BF75-477A8130F913}" type="presParOf" srcId="{27E265F7-C2B2-4BB9-8333-6FE204181625}" destId="{34E2AD7F-2CE8-481F-BFD8-269B8120360C}" srcOrd="4" destOrd="0" presId="urn:microsoft.com/office/officeart/2005/8/layout/default"/>
    <dgm:cxn modelId="{B6B4B8D7-2CF7-4DDB-BCA6-921F73183029}" type="presParOf" srcId="{27E265F7-C2B2-4BB9-8333-6FE204181625}" destId="{35D6FE0A-A16A-44D4-9139-8DF9A26B8330}" srcOrd="5" destOrd="0" presId="urn:microsoft.com/office/officeart/2005/8/layout/default"/>
    <dgm:cxn modelId="{99E41641-BF70-452F-8C8B-D3C1C2B701EC}" type="presParOf" srcId="{27E265F7-C2B2-4BB9-8333-6FE204181625}" destId="{804D0E3C-058C-4CD0-9722-7CEA1ABAD9BA}" srcOrd="6" destOrd="0" presId="urn:microsoft.com/office/officeart/2005/8/layout/default"/>
    <dgm:cxn modelId="{AE5D6CDD-1CD2-47E4-BAAC-B3EC723634D2}" type="presParOf" srcId="{27E265F7-C2B2-4BB9-8333-6FE204181625}" destId="{3339BDDC-4B15-4148-A5A8-C6ED1CF4A104}" srcOrd="7" destOrd="0" presId="urn:microsoft.com/office/officeart/2005/8/layout/default"/>
    <dgm:cxn modelId="{100D763D-2C64-4322-A6ED-B9E5810F73BC}" type="presParOf" srcId="{27E265F7-C2B2-4BB9-8333-6FE204181625}" destId="{A4CD0119-C244-4348-ADC1-24DB67D0428B}" srcOrd="8" destOrd="0" presId="urn:microsoft.com/office/officeart/2005/8/layout/default"/>
    <dgm:cxn modelId="{D18401CE-7CF8-4992-89FF-A59B16CA6F2A}" type="presParOf" srcId="{27E265F7-C2B2-4BB9-8333-6FE204181625}" destId="{25F2AFB7-64D7-48E8-ACC9-10321C1EBDDF}" srcOrd="9" destOrd="0" presId="urn:microsoft.com/office/officeart/2005/8/layout/default"/>
    <dgm:cxn modelId="{D383FD69-D52C-426E-AD63-74F76B892F04}" type="presParOf" srcId="{27E265F7-C2B2-4BB9-8333-6FE204181625}" destId="{F6349621-559B-4879-9E33-AC791EDBAC6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F9C881-3828-4965-A8E7-10FA5F4CE9FE}"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5CD401AA-F612-444B-A466-E8A9D98B4F01}">
      <dgm:prSet phldrT="[Text]"/>
      <dgm:spPr/>
      <dgm:t>
        <a:bodyPr/>
        <a:lstStyle/>
        <a:p>
          <a:endParaRPr lang="en-US" dirty="0"/>
        </a:p>
      </dgm:t>
    </dgm:pt>
    <dgm:pt modelId="{188F75F9-FCE6-4ED6-997A-34394AC9367C}" type="parTrans" cxnId="{30597557-CE66-4886-BD1E-55D303BD56A8}">
      <dgm:prSet/>
      <dgm:spPr/>
      <dgm:t>
        <a:bodyPr/>
        <a:lstStyle/>
        <a:p>
          <a:endParaRPr lang="en-US"/>
        </a:p>
      </dgm:t>
    </dgm:pt>
    <dgm:pt modelId="{ECE6766A-556B-4780-A42B-7F5FD07C62AB}" type="sibTrans" cxnId="{30597557-CE66-4886-BD1E-55D303BD56A8}">
      <dgm:prSet/>
      <dgm:spPr/>
      <dgm:t>
        <a:bodyPr/>
        <a:lstStyle/>
        <a:p>
          <a:endParaRPr lang="en-US"/>
        </a:p>
      </dgm:t>
    </dgm:pt>
    <dgm:pt modelId="{4E5826BF-AD8C-4254-BBB2-F624C9B96572}">
      <dgm:prSet phldrT="[Text]"/>
      <dgm:spPr/>
      <dgm:t>
        <a:bodyPr/>
        <a:lstStyle/>
        <a:p>
          <a:r>
            <a:rPr lang="en-US" dirty="0" smtClean="0"/>
            <a:t>What does </a:t>
          </a:r>
          <a:r>
            <a:rPr lang="en-US" i="1" dirty="0" smtClean="0"/>
            <a:t>common </a:t>
          </a:r>
          <a:r>
            <a:rPr lang="en-US" dirty="0" smtClean="0"/>
            <a:t>mean?</a:t>
          </a:r>
          <a:endParaRPr lang="en-US" dirty="0"/>
        </a:p>
      </dgm:t>
    </dgm:pt>
    <dgm:pt modelId="{8D136BA0-0802-46CE-BEBD-819C3F9238A2}" type="parTrans" cxnId="{C51D30E8-4F80-4046-999E-928FF6BAD6AE}">
      <dgm:prSet/>
      <dgm:spPr/>
      <dgm:t>
        <a:bodyPr/>
        <a:lstStyle/>
        <a:p>
          <a:endParaRPr lang="en-US"/>
        </a:p>
      </dgm:t>
    </dgm:pt>
    <dgm:pt modelId="{CD94ECDD-3D5F-4BA5-A57C-1F20CA91EA3F}" type="sibTrans" cxnId="{C51D30E8-4F80-4046-999E-928FF6BAD6AE}">
      <dgm:prSet/>
      <dgm:spPr/>
      <dgm:t>
        <a:bodyPr/>
        <a:lstStyle/>
        <a:p>
          <a:endParaRPr lang="en-US"/>
        </a:p>
      </dgm:t>
    </dgm:pt>
    <dgm:pt modelId="{1D0EC6D7-6DD7-4633-AA02-E925FD2C7DE4}">
      <dgm:prSet phldrT="[Text]"/>
      <dgm:spPr/>
      <dgm:t>
        <a:bodyPr/>
        <a:lstStyle/>
        <a:p>
          <a:endParaRPr lang="en-US" dirty="0"/>
        </a:p>
      </dgm:t>
    </dgm:pt>
    <dgm:pt modelId="{FE2E7971-E43D-4231-8818-A5BB376A1724}" type="parTrans" cxnId="{5C93C809-8B47-4D86-AED4-DE9895D0ED5F}">
      <dgm:prSet/>
      <dgm:spPr/>
      <dgm:t>
        <a:bodyPr/>
        <a:lstStyle/>
        <a:p>
          <a:endParaRPr lang="en-US"/>
        </a:p>
      </dgm:t>
    </dgm:pt>
    <dgm:pt modelId="{0DA05589-D0AF-42B8-85A3-99292BDCCB76}" type="sibTrans" cxnId="{5C93C809-8B47-4D86-AED4-DE9895D0ED5F}">
      <dgm:prSet/>
      <dgm:spPr/>
      <dgm:t>
        <a:bodyPr/>
        <a:lstStyle/>
        <a:p>
          <a:endParaRPr lang="en-US"/>
        </a:p>
      </dgm:t>
    </dgm:pt>
    <dgm:pt modelId="{EA239669-CB11-498F-8472-306B2506FA4C}" type="pres">
      <dgm:prSet presAssocID="{83F9C881-3828-4965-A8E7-10FA5F4CE9FE}" presName="Name0" presStyleCnt="0">
        <dgm:presLayoutVars>
          <dgm:dir/>
          <dgm:resizeHandles val="exact"/>
        </dgm:presLayoutVars>
      </dgm:prSet>
      <dgm:spPr/>
      <dgm:t>
        <a:bodyPr/>
        <a:lstStyle/>
        <a:p>
          <a:endParaRPr lang="en-US"/>
        </a:p>
      </dgm:t>
    </dgm:pt>
    <dgm:pt modelId="{9E3B5CDD-3D6B-4DB5-B00A-1891C81B06F0}" type="pres">
      <dgm:prSet presAssocID="{5CD401AA-F612-444B-A466-E8A9D98B4F01}" presName="node" presStyleLbl="node1" presStyleIdx="0" presStyleCnt="3">
        <dgm:presLayoutVars>
          <dgm:bulletEnabled val="1"/>
        </dgm:presLayoutVars>
      </dgm:prSet>
      <dgm:spPr/>
      <dgm:t>
        <a:bodyPr/>
        <a:lstStyle/>
        <a:p>
          <a:endParaRPr lang="en-US"/>
        </a:p>
      </dgm:t>
    </dgm:pt>
    <dgm:pt modelId="{0F8B0A15-F8EE-49A0-80E5-046997FA351A}" type="pres">
      <dgm:prSet presAssocID="{ECE6766A-556B-4780-A42B-7F5FD07C62AB}" presName="sibTrans" presStyleCnt="0"/>
      <dgm:spPr/>
    </dgm:pt>
    <dgm:pt modelId="{9613EF3F-FCAB-4676-8546-E888AE6DD5DF}" type="pres">
      <dgm:prSet presAssocID="{4E5826BF-AD8C-4254-BBB2-F624C9B96572}" presName="node" presStyleLbl="node1" presStyleIdx="1" presStyleCnt="3">
        <dgm:presLayoutVars>
          <dgm:bulletEnabled val="1"/>
        </dgm:presLayoutVars>
      </dgm:prSet>
      <dgm:spPr/>
      <dgm:t>
        <a:bodyPr/>
        <a:lstStyle/>
        <a:p>
          <a:endParaRPr lang="en-US"/>
        </a:p>
      </dgm:t>
    </dgm:pt>
    <dgm:pt modelId="{DC44A378-F753-423E-B614-C3794A6E881F}" type="pres">
      <dgm:prSet presAssocID="{CD94ECDD-3D5F-4BA5-A57C-1F20CA91EA3F}" presName="sibTrans" presStyleCnt="0"/>
      <dgm:spPr/>
    </dgm:pt>
    <dgm:pt modelId="{E1D523E9-F52F-47B8-883E-520A18A90D11}" type="pres">
      <dgm:prSet presAssocID="{1D0EC6D7-6DD7-4633-AA02-E925FD2C7DE4}" presName="node" presStyleLbl="node1" presStyleIdx="2" presStyleCnt="3">
        <dgm:presLayoutVars>
          <dgm:bulletEnabled val="1"/>
        </dgm:presLayoutVars>
      </dgm:prSet>
      <dgm:spPr/>
      <dgm:t>
        <a:bodyPr/>
        <a:lstStyle/>
        <a:p>
          <a:endParaRPr lang="en-US"/>
        </a:p>
      </dgm:t>
    </dgm:pt>
  </dgm:ptLst>
  <dgm:cxnLst>
    <dgm:cxn modelId="{5C93C809-8B47-4D86-AED4-DE9895D0ED5F}" srcId="{83F9C881-3828-4965-A8E7-10FA5F4CE9FE}" destId="{1D0EC6D7-6DD7-4633-AA02-E925FD2C7DE4}" srcOrd="2" destOrd="0" parTransId="{FE2E7971-E43D-4231-8818-A5BB376A1724}" sibTransId="{0DA05589-D0AF-42B8-85A3-99292BDCCB76}"/>
    <dgm:cxn modelId="{78B76AAC-94BE-41FA-8781-808E967ADB00}" type="presOf" srcId="{83F9C881-3828-4965-A8E7-10FA5F4CE9FE}" destId="{EA239669-CB11-498F-8472-306B2506FA4C}" srcOrd="0" destOrd="0" presId="urn:microsoft.com/office/officeart/2005/8/layout/hList6"/>
    <dgm:cxn modelId="{B7362674-C4FA-44C2-AEBE-ACD622E8254B}" type="presOf" srcId="{5CD401AA-F612-444B-A466-E8A9D98B4F01}" destId="{9E3B5CDD-3D6B-4DB5-B00A-1891C81B06F0}" srcOrd="0" destOrd="0" presId="urn:microsoft.com/office/officeart/2005/8/layout/hList6"/>
    <dgm:cxn modelId="{483763F2-DC2F-4E37-BD03-30DB4298ED93}" type="presOf" srcId="{4E5826BF-AD8C-4254-BBB2-F624C9B96572}" destId="{9613EF3F-FCAB-4676-8546-E888AE6DD5DF}" srcOrd="0" destOrd="0" presId="urn:microsoft.com/office/officeart/2005/8/layout/hList6"/>
    <dgm:cxn modelId="{C51D30E8-4F80-4046-999E-928FF6BAD6AE}" srcId="{83F9C881-3828-4965-A8E7-10FA5F4CE9FE}" destId="{4E5826BF-AD8C-4254-BBB2-F624C9B96572}" srcOrd="1" destOrd="0" parTransId="{8D136BA0-0802-46CE-BEBD-819C3F9238A2}" sibTransId="{CD94ECDD-3D5F-4BA5-A57C-1F20CA91EA3F}"/>
    <dgm:cxn modelId="{30597557-CE66-4886-BD1E-55D303BD56A8}" srcId="{83F9C881-3828-4965-A8E7-10FA5F4CE9FE}" destId="{5CD401AA-F612-444B-A466-E8A9D98B4F01}" srcOrd="0" destOrd="0" parTransId="{188F75F9-FCE6-4ED6-997A-34394AC9367C}" sibTransId="{ECE6766A-556B-4780-A42B-7F5FD07C62AB}"/>
    <dgm:cxn modelId="{BB5C4D73-E8BA-4F69-AC91-4957CEA4F702}" type="presOf" srcId="{1D0EC6D7-6DD7-4633-AA02-E925FD2C7DE4}" destId="{E1D523E9-F52F-47B8-883E-520A18A90D11}" srcOrd="0" destOrd="0" presId="urn:microsoft.com/office/officeart/2005/8/layout/hList6"/>
    <dgm:cxn modelId="{D5444327-B023-49EB-B0EE-A7FBBA5FCE69}" type="presParOf" srcId="{EA239669-CB11-498F-8472-306B2506FA4C}" destId="{9E3B5CDD-3D6B-4DB5-B00A-1891C81B06F0}" srcOrd="0" destOrd="0" presId="urn:microsoft.com/office/officeart/2005/8/layout/hList6"/>
    <dgm:cxn modelId="{60780A65-456D-4132-B18B-156AE9BFF72C}" type="presParOf" srcId="{EA239669-CB11-498F-8472-306B2506FA4C}" destId="{0F8B0A15-F8EE-49A0-80E5-046997FA351A}" srcOrd="1" destOrd="0" presId="urn:microsoft.com/office/officeart/2005/8/layout/hList6"/>
    <dgm:cxn modelId="{72762424-F0D7-4136-903C-FA394A33BF83}" type="presParOf" srcId="{EA239669-CB11-498F-8472-306B2506FA4C}" destId="{9613EF3F-FCAB-4676-8546-E888AE6DD5DF}" srcOrd="2" destOrd="0" presId="urn:microsoft.com/office/officeart/2005/8/layout/hList6"/>
    <dgm:cxn modelId="{8CE14A62-2EDB-4D89-B4E8-BA1193789A59}" type="presParOf" srcId="{EA239669-CB11-498F-8472-306B2506FA4C}" destId="{DC44A378-F753-423E-B614-C3794A6E881F}" srcOrd="3" destOrd="0" presId="urn:microsoft.com/office/officeart/2005/8/layout/hList6"/>
    <dgm:cxn modelId="{FC672539-1EB3-4694-864C-119CB989827B}" type="presParOf" srcId="{EA239669-CB11-498F-8472-306B2506FA4C}" destId="{E1D523E9-F52F-47B8-883E-520A18A90D1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344164-1489-4055-9F4F-4A61C72441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D6363E3-5393-47C7-8810-2D3B8EC4196A}">
      <dgm:prSet phldrT="[Text]"/>
      <dgm:spPr/>
      <dgm:t>
        <a:bodyPr/>
        <a:lstStyle/>
        <a:p>
          <a:pPr rtl="0"/>
          <a:r>
            <a:rPr lang="en-US" dirty="0" smtClean="0"/>
            <a:t>Is developed collaboratively by teachers who teach the same grade level or content </a:t>
          </a:r>
          <a:endParaRPr lang="en-US" dirty="0"/>
        </a:p>
      </dgm:t>
    </dgm:pt>
    <dgm:pt modelId="{AA1E8AAD-4C97-4DCC-9817-AFCE2820B8C8}" type="parTrans" cxnId="{FE522F42-B226-4649-8A13-3D9ADD572654}">
      <dgm:prSet/>
      <dgm:spPr/>
      <dgm:t>
        <a:bodyPr/>
        <a:lstStyle/>
        <a:p>
          <a:endParaRPr lang="en-US"/>
        </a:p>
      </dgm:t>
    </dgm:pt>
    <dgm:pt modelId="{1440A80C-305C-4DBB-A7C6-40FC375FCE06}" type="sibTrans" cxnId="{FE522F42-B226-4649-8A13-3D9ADD572654}">
      <dgm:prSet/>
      <dgm:spPr/>
      <dgm:t>
        <a:bodyPr/>
        <a:lstStyle/>
        <a:p>
          <a:endParaRPr lang="en-US"/>
        </a:p>
      </dgm:t>
    </dgm:pt>
    <dgm:pt modelId="{1A95D782-08FF-44A5-A9A0-50FB25BFC773}">
      <dgm:prSet phldrT="[Text]"/>
      <dgm:spPr/>
      <dgm:t>
        <a:bodyPr/>
        <a:lstStyle/>
        <a:p>
          <a:pPr rtl="0"/>
          <a:r>
            <a:rPr lang="en-US" dirty="0" smtClean="0"/>
            <a:t>Uses a common process for determining the criteria for quality work </a:t>
          </a:r>
          <a:endParaRPr lang="en-US" dirty="0"/>
        </a:p>
      </dgm:t>
    </dgm:pt>
    <dgm:pt modelId="{B07ED0CF-5C95-444D-8CFB-625737692FA6}" type="parTrans" cxnId="{FCA86499-4903-426A-8910-89A15E874797}">
      <dgm:prSet/>
      <dgm:spPr/>
      <dgm:t>
        <a:bodyPr/>
        <a:lstStyle/>
        <a:p>
          <a:endParaRPr lang="en-US"/>
        </a:p>
      </dgm:t>
    </dgm:pt>
    <dgm:pt modelId="{47B35D72-61EE-4A0A-BF01-D0805420DB3B}" type="sibTrans" cxnId="{FCA86499-4903-426A-8910-89A15E874797}">
      <dgm:prSet/>
      <dgm:spPr/>
      <dgm:t>
        <a:bodyPr/>
        <a:lstStyle/>
        <a:p>
          <a:endParaRPr lang="en-US"/>
        </a:p>
      </dgm:t>
    </dgm:pt>
    <dgm:pt modelId="{EEFE341F-0B81-4557-B310-0D1DD51FCCE5}">
      <dgm:prSet phldrT="[Text]"/>
      <dgm:spPr/>
      <dgm:t>
        <a:bodyPr/>
        <a:lstStyle/>
        <a:p>
          <a:pPr rtl="0"/>
          <a:r>
            <a:rPr lang="en-US" dirty="0" smtClean="0"/>
            <a:t>Measures the same learning targets no matter the teacher</a:t>
          </a:r>
          <a:endParaRPr lang="en-US" dirty="0"/>
        </a:p>
      </dgm:t>
    </dgm:pt>
    <dgm:pt modelId="{934C4506-2E45-4B04-B328-AFE17406A48C}" type="parTrans" cxnId="{58F3FC87-E2BD-47A0-9A15-AF76FC5ED049}">
      <dgm:prSet/>
      <dgm:spPr/>
      <dgm:t>
        <a:bodyPr/>
        <a:lstStyle/>
        <a:p>
          <a:endParaRPr lang="en-US"/>
        </a:p>
      </dgm:t>
    </dgm:pt>
    <dgm:pt modelId="{41B9E4B8-45CD-4485-AC52-596F900B8644}" type="sibTrans" cxnId="{58F3FC87-E2BD-47A0-9A15-AF76FC5ED049}">
      <dgm:prSet/>
      <dgm:spPr/>
      <dgm:t>
        <a:bodyPr/>
        <a:lstStyle/>
        <a:p>
          <a:endParaRPr lang="en-US"/>
        </a:p>
      </dgm:t>
    </dgm:pt>
    <dgm:pt modelId="{38B57599-EE27-4F0F-8125-383EA94BEEBA}">
      <dgm:prSet phldrT="[Text]"/>
      <dgm:spPr/>
      <dgm:t>
        <a:bodyPr/>
        <a:lstStyle/>
        <a:p>
          <a:pPr rtl="0"/>
          <a:r>
            <a:rPr lang="en-US" dirty="0" smtClean="0"/>
            <a:t>Administered systematically and timely to all students enrolled in a course or grade</a:t>
          </a:r>
          <a:endParaRPr lang="en-US" dirty="0"/>
        </a:p>
      </dgm:t>
    </dgm:pt>
    <dgm:pt modelId="{AC6A200A-82A0-4324-AC2A-F8281CCA6E5C}" type="parTrans" cxnId="{121C32BE-15A3-4E24-A5A7-90C9FF0F28E6}">
      <dgm:prSet/>
      <dgm:spPr/>
      <dgm:t>
        <a:bodyPr/>
        <a:lstStyle/>
        <a:p>
          <a:endParaRPr lang="en-US"/>
        </a:p>
      </dgm:t>
    </dgm:pt>
    <dgm:pt modelId="{EE146D56-21E4-479A-837B-F1785051A1C5}" type="sibTrans" cxnId="{121C32BE-15A3-4E24-A5A7-90C9FF0F28E6}">
      <dgm:prSet/>
      <dgm:spPr/>
      <dgm:t>
        <a:bodyPr/>
        <a:lstStyle/>
        <a:p>
          <a:endParaRPr lang="en-US"/>
        </a:p>
      </dgm:t>
    </dgm:pt>
    <dgm:pt modelId="{A5153109-5333-42C8-A6CB-010B380EB649}">
      <dgm:prSet phldrT="[Text]"/>
      <dgm:spPr/>
      <dgm:t>
        <a:bodyPr/>
        <a:lstStyle/>
        <a:p>
          <a:pPr rtl="0"/>
          <a:r>
            <a:rPr lang="en-US" dirty="0" smtClean="0"/>
            <a:t>Results are scored and analyzed collaboratively</a:t>
          </a:r>
          <a:endParaRPr lang="en-US" dirty="0"/>
        </a:p>
      </dgm:t>
    </dgm:pt>
    <dgm:pt modelId="{40ED8318-2A37-4292-8CFD-2408B99F2AF9}" type="parTrans" cxnId="{A68F94DF-8821-4B0E-BD86-401E814A61C0}">
      <dgm:prSet/>
      <dgm:spPr/>
      <dgm:t>
        <a:bodyPr/>
        <a:lstStyle/>
        <a:p>
          <a:endParaRPr lang="en-US"/>
        </a:p>
      </dgm:t>
    </dgm:pt>
    <dgm:pt modelId="{596A9B1D-67E9-44D6-94DC-E2647831002D}" type="sibTrans" cxnId="{A68F94DF-8821-4B0E-BD86-401E814A61C0}">
      <dgm:prSet/>
      <dgm:spPr/>
      <dgm:t>
        <a:bodyPr/>
        <a:lstStyle/>
        <a:p>
          <a:endParaRPr lang="en-US"/>
        </a:p>
      </dgm:t>
    </dgm:pt>
    <dgm:pt modelId="{DE776081-54F8-42A7-B7DA-AA58DE21DDC0}">
      <dgm:prSet/>
      <dgm:spPr/>
      <dgm:t>
        <a:bodyPr/>
        <a:lstStyle/>
        <a:p>
          <a:r>
            <a:rPr lang="en-US" dirty="0" smtClean="0"/>
            <a:t>Facilitates a systematic, collective response to struggling students</a:t>
          </a:r>
          <a:endParaRPr lang="en-US" dirty="0"/>
        </a:p>
      </dgm:t>
    </dgm:pt>
    <dgm:pt modelId="{B08C697D-9694-43FB-9376-5FF3971724C5}" type="parTrans" cxnId="{7A170DCF-9A73-4BC4-984D-D1C15EC3ACD0}">
      <dgm:prSet/>
      <dgm:spPr/>
      <dgm:t>
        <a:bodyPr/>
        <a:lstStyle/>
        <a:p>
          <a:endParaRPr lang="en-US"/>
        </a:p>
      </dgm:t>
    </dgm:pt>
    <dgm:pt modelId="{983024A0-05F6-4456-8191-CB5E4FC9F652}" type="sibTrans" cxnId="{7A170DCF-9A73-4BC4-984D-D1C15EC3ACD0}">
      <dgm:prSet/>
      <dgm:spPr/>
      <dgm:t>
        <a:bodyPr/>
        <a:lstStyle/>
        <a:p>
          <a:endParaRPr lang="en-US"/>
        </a:p>
      </dgm:t>
    </dgm:pt>
    <dgm:pt modelId="{2FF827E9-772B-4FAD-8B38-BB3CD4CCD262}" type="pres">
      <dgm:prSet presAssocID="{90344164-1489-4055-9F4F-4A61C72441FC}" presName="diagram" presStyleCnt="0">
        <dgm:presLayoutVars>
          <dgm:dir/>
          <dgm:resizeHandles val="exact"/>
        </dgm:presLayoutVars>
      </dgm:prSet>
      <dgm:spPr/>
      <dgm:t>
        <a:bodyPr/>
        <a:lstStyle/>
        <a:p>
          <a:endParaRPr lang="en-US"/>
        </a:p>
      </dgm:t>
    </dgm:pt>
    <dgm:pt modelId="{03C8508B-763D-4781-A609-16F4E4B47B6C}" type="pres">
      <dgm:prSet presAssocID="{9D6363E3-5393-47C7-8810-2D3B8EC4196A}" presName="node" presStyleLbl="node1" presStyleIdx="0" presStyleCnt="6">
        <dgm:presLayoutVars>
          <dgm:bulletEnabled val="1"/>
        </dgm:presLayoutVars>
      </dgm:prSet>
      <dgm:spPr/>
      <dgm:t>
        <a:bodyPr/>
        <a:lstStyle/>
        <a:p>
          <a:endParaRPr lang="en-US"/>
        </a:p>
      </dgm:t>
    </dgm:pt>
    <dgm:pt modelId="{58CEA720-7971-4E36-82CD-6FF804506847}" type="pres">
      <dgm:prSet presAssocID="{1440A80C-305C-4DBB-A7C6-40FC375FCE06}" presName="sibTrans" presStyleCnt="0"/>
      <dgm:spPr/>
    </dgm:pt>
    <dgm:pt modelId="{D38BF589-1DF6-4CB5-AB48-2E7C70DF6814}" type="pres">
      <dgm:prSet presAssocID="{1A95D782-08FF-44A5-A9A0-50FB25BFC773}" presName="node" presStyleLbl="node1" presStyleIdx="1" presStyleCnt="6">
        <dgm:presLayoutVars>
          <dgm:bulletEnabled val="1"/>
        </dgm:presLayoutVars>
      </dgm:prSet>
      <dgm:spPr/>
      <dgm:t>
        <a:bodyPr/>
        <a:lstStyle/>
        <a:p>
          <a:endParaRPr lang="en-US"/>
        </a:p>
      </dgm:t>
    </dgm:pt>
    <dgm:pt modelId="{1F2CB023-C2AE-4322-9B41-3A6C6F823458}" type="pres">
      <dgm:prSet presAssocID="{47B35D72-61EE-4A0A-BF01-D0805420DB3B}" presName="sibTrans" presStyleCnt="0"/>
      <dgm:spPr/>
    </dgm:pt>
    <dgm:pt modelId="{9FE55884-FBA9-493E-8B2B-56E447BCC70F}" type="pres">
      <dgm:prSet presAssocID="{EEFE341F-0B81-4557-B310-0D1DD51FCCE5}" presName="node" presStyleLbl="node1" presStyleIdx="2" presStyleCnt="6">
        <dgm:presLayoutVars>
          <dgm:bulletEnabled val="1"/>
        </dgm:presLayoutVars>
      </dgm:prSet>
      <dgm:spPr/>
      <dgm:t>
        <a:bodyPr/>
        <a:lstStyle/>
        <a:p>
          <a:endParaRPr lang="en-US"/>
        </a:p>
      </dgm:t>
    </dgm:pt>
    <dgm:pt modelId="{1B4C3AE5-671B-4469-A8D9-40D0EF9F0D95}" type="pres">
      <dgm:prSet presAssocID="{41B9E4B8-45CD-4485-AC52-596F900B8644}" presName="sibTrans" presStyleCnt="0"/>
      <dgm:spPr/>
    </dgm:pt>
    <dgm:pt modelId="{EFE3410B-3BDC-4564-9ED4-8086FCA16185}" type="pres">
      <dgm:prSet presAssocID="{38B57599-EE27-4F0F-8125-383EA94BEEBA}" presName="node" presStyleLbl="node1" presStyleIdx="3" presStyleCnt="6">
        <dgm:presLayoutVars>
          <dgm:bulletEnabled val="1"/>
        </dgm:presLayoutVars>
      </dgm:prSet>
      <dgm:spPr/>
      <dgm:t>
        <a:bodyPr/>
        <a:lstStyle/>
        <a:p>
          <a:endParaRPr lang="en-US"/>
        </a:p>
      </dgm:t>
    </dgm:pt>
    <dgm:pt modelId="{378F0F77-1DE0-4DD0-94FE-9A66E88180B1}" type="pres">
      <dgm:prSet presAssocID="{EE146D56-21E4-479A-837B-F1785051A1C5}" presName="sibTrans" presStyleCnt="0"/>
      <dgm:spPr/>
    </dgm:pt>
    <dgm:pt modelId="{2A2E5AA8-2266-4661-8497-3B17EBB9490A}" type="pres">
      <dgm:prSet presAssocID="{A5153109-5333-42C8-A6CB-010B380EB649}" presName="node" presStyleLbl="node1" presStyleIdx="4" presStyleCnt="6">
        <dgm:presLayoutVars>
          <dgm:bulletEnabled val="1"/>
        </dgm:presLayoutVars>
      </dgm:prSet>
      <dgm:spPr/>
      <dgm:t>
        <a:bodyPr/>
        <a:lstStyle/>
        <a:p>
          <a:endParaRPr lang="en-US"/>
        </a:p>
      </dgm:t>
    </dgm:pt>
    <dgm:pt modelId="{C16DFE96-46B9-4D8E-A50A-BA014D7184F6}" type="pres">
      <dgm:prSet presAssocID="{596A9B1D-67E9-44D6-94DC-E2647831002D}" presName="sibTrans" presStyleCnt="0"/>
      <dgm:spPr/>
    </dgm:pt>
    <dgm:pt modelId="{9E318EDE-54A1-49A9-9DF5-14C1A65292EC}" type="pres">
      <dgm:prSet presAssocID="{DE776081-54F8-42A7-B7DA-AA58DE21DDC0}" presName="node" presStyleLbl="node1" presStyleIdx="5" presStyleCnt="6" custLinFactNeighborX="-2609" custLinFactNeighborY="6897">
        <dgm:presLayoutVars>
          <dgm:bulletEnabled val="1"/>
        </dgm:presLayoutVars>
      </dgm:prSet>
      <dgm:spPr/>
      <dgm:t>
        <a:bodyPr/>
        <a:lstStyle/>
        <a:p>
          <a:endParaRPr lang="en-US"/>
        </a:p>
      </dgm:t>
    </dgm:pt>
  </dgm:ptLst>
  <dgm:cxnLst>
    <dgm:cxn modelId="{04F16BE5-7DAA-436B-B48A-6072A0760D24}" type="presOf" srcId="{EEFE341F-0B81-4557-B310-0D1DD51FCCE5}" destId="{9FE55884-FBA9-493E-8B2B-56E447BCC70F}" srcOrd="0" destOrd="0" presId="urn:microsoft.com/office/officeart/2005/8/layout/default"/>
    <dgm:cxn modelId="{9B80C0D8-9A72-4F5A-B445-893759B75D0F}" type="presOf" srcId="{90344164-1489-4055-9F4F-4A61C72441FC}" destId="{2FF827E9-772B-4FAD-8B38-BB3CD4CCD262}" srcOrd="0" destOrd="0" presId="urn:microsoft.com/office/officeart/2005/8/layout/default"/>
    <dgm:cxn modelId="{09B88936-91EA-47FF-A2D8-9A683DED786A}" type="presOf" srcId="{A5153109-5333-42C8-A6CB-010B380EB649}" destId="{2A2E5AA8-2266-4661-8497-3B17EBB9490A}" srcOrd="0" destOrd="0" presId="urn:microsoft.com/office/officeart/2005/8/layout/default"/>
    <dgm:cxn modelId="{121C32BE-15A3-4E24-A5A7-90C9FF0F28E6}" srcId="{90344164-1489-4055-9F4F-4A61C72441FC}" destId="{38B57599-EE27-4F0F-8125-383EA94BEEBA}" srcOrd="3" destOrd="0" parTransId="{AC6A200A-82A0-4324-AC2A-F8281CCA6E5C}" sibTransId="{EE146D56-21E4-479A-837B-F1785051A1C5}"/>
    <dgm:cxn modelId="{D87C440B-94DE-44CF-86D5-41E90BB983B7}" type="presOf" srcId="{9D6363E3-5393-47C7-8810-2D3B8EC4196A}" destId="{03C8508B-763D-4781-A609-16F4E4B47B6C}" srcOrd="0" destOrd="0" presId="urn:microsoft.com/office/officeart/2005/8/layout/default"/>
    <dgm:cxn modelId="{58F3FC87-E2BD-47A0-9A15-AF76FC5ED049}" srcId="{90344164-1489-4055-9F4F-4A61C72441FC}" destId="{EEFE341F-0B81-4557-B310-0D1DD51FCCE5}" srcOrd="2" destOrd="0" parTransId="{934C4506-2E45-4B04-B328-AFE17406A48C}" sibTransId="{41B9E4B8-45CD-4485-AC52-596F900B8644}"/>
    <dgm:cxn modelId="{7A170DCF-9A73-4BC4-984D-D1C15EC3ACD0}" srcId="{90344164-1489-4055-9F4F-4A61C72441FC}" destId="{DE776081-54F8-42A7-B7DA-AA58DE21DDC0}" srcOrd="5" destOrd="0" parTransId="{B08C697D-9694-43FB-9376-5FF3971724C5}" sibTransId="{983024A0-05F6-4456-8191-CB5E4FC9F652}"/>
    <dgm:cxn modelId="{FCA86499-4903-426A-8910-89A15E874797}" srcId="{90344164-1489-4055-9F4F-4A61C72441FC}" destId="{1A95D782-08FF-44A5-A9A0-50FB25BFC773}" srcOrd="1" destOrd="0" parTransId="{B07ED0CF-5C95-444D-8CFB-625737692FA6}" sibTransId="{47B35D72-61EE-4A0A-BF01-D0805420DB3B}"/>
    <dgm:cxn modelId="{FE522F42-B226-4649-8A13-3D9ADD572654}" srcId="{90344164-1489-4055-9F4F-4A61C72441FC}" destId="{9D6363E3-5393-47C7-8810-2D3B8EC4196A}" srcOrd="0" destOrd="0" parTransId="{AA1E8AAD-4C97-4DCC-9817-AFCE2820B8C8}" sibTransId="{1440A80C-305C-4DBB-A7C6-40FC375FCE06}"/>
    <dgm:cxn modelId="{A68F94DF-8821-4B0E-BD86-401E814A61C0}" srcId="{90344164-1489-4055-9F4F-4A61C72441FC}" destId="{A5153109-5333-42C8-A6CB-010B380EB649}" srcOrd="4" destOrd="0" parTransId="{40ED8318-2A37-4292-8CFD-2408B99F2AF9}" sibTransId="{596A9B1D-67E9-44D6-94DC-E2647831002D}"/>
    <dgm:cxn modelId="{ECB6D8CE-8159-4024-B23C-F4350B241C44}" type="presOf" srcId="{1A95D782-08FF-44A5-A9A0-50FB25BFC773}" destId="{D38BF589-1DF6-4CB5-AB48-2E7C70DF6814}" srcOrd="0" destOrd="0" presId="urn:microsoft.com/office/officeart/2005/8/layout/default"/>
    <dgm:cxn modelId="{11449F07-DB38-496D-9B5C-2C757D406F40}" type="presOf" srcId="{DE776081-54F8-42A7-B7DA-AA58DE21DDC0}" destId="{9E318EDE-54A1-49A9-9DF5-14C1A65292EC}" srcOrd="0" destOrd="0" presId="urn:microsoft.com/office/officeart/2005/8/layout/default"/>
    <dgm:cxn modelId="{F5D022F7-88E8-45EB-B5B9-59E4ADA78402}" type="presOf" srcId="{38B57599-EE27-4F0F-8125-383EA94BEEBA}" destId="{EFE3410B-3BDC-4564-9ED4-8086FCA16185}" srcOrd="0" destOrd="0" presId="urn:microsoft.com/office/officeart/2005/8/layout/default"/>
    <dgm:cxn modelId="{E31D0C1D-38FF-4383-AB5C-1F926BE80CAA}" type="presParOf" srcId="{2FF827E9-772B-4FAD-8B38-BB3CD4CCD262}" destId="{03C8508B-763D-4781-A609-16F4E4B47B6C}" srcOrd="0" destOrd="0" presId="urn:microsoft.com/office/officeart/2005/8/layout/default"/>
    <dgm:cxn modelId="{3964046E-FCDB-4353-A403-162313114037}" type="presParOf" srcId="{2FF827E9-772B-4FAD-8B38-BB3CD4CCD262}" destId="{58CEA720-7971-4E36-82CD-6FF804506847}" srcOrd="1" destOrd="0" presId="urn:microsoft.com/office/officeart/2005/8/layout/default"/>
    <dgm:cxn modelId="{77D5C097-D691-49F2-8BA9-4BF2CCAC6CC2}" type="presParOf" srcId="{2FF827E9-772B-4FAD-8B38-BB3CD4CCD262}" destId="{D38BF589-1DF6-4CB5-AB48-2E7C70DF6814}" srcOrd="2" destOrd="0" presId="urn:microsoft.com/office/officeart/2005/8/layout/default"/>
    <dgm:cxn modelId="{E7CE0373-65C7-46E8-82AF-D3E83E367539}" type="presParOf" srcId="{2FF827E9-772B-4FAD-8B38-BB3CD4CCD262}" destId="{1F2CB023-C2AE-4322-9B41-3A6C6F823458}" srcOrd="3" destOrd="0" presId="urn:microsoft.com/office/officeart/2005/8/layout/default"/>
    <dgm:cxn modelId="{2781A1C3-4383-4703-B25E-B99CD7067D44}" type="presParOf" srcId="{2FF827E9-772B-4FAD-8B38-BB3CD4CCD262}" destId="{9FE55884-FBA9-493E-8B2B-56E447BCC70F}" srcOrd="4" destOrd="0" presId="urn:microsoft.com/office/officeart/2005/8/layout/default"/>
    <dgm:cxn modelId="{C972B1E1-5AEB-40BC-B4D0-2698AE91A723}" type="presParOf" srcId="{2FF827E9-772B-4FAD-8B38-BB3CD4CCD262}" destId="{1B4C3AE5-671B-4469-A8D9-40D0EF9F0D95}" srcOrd="5" destOrd="0" presId="urn:microsoft.com/office/officeart/2005/8/layout/default"/>
    <dgm:cxn modelId="{4909B620-8482-4B6D-A9FF-DAB238EF952B}" type="presParOf" srcId="{2FF827E9-772B-4FAD-8B38-BB3CD4CCD262}" destId="{EFE3410B-3BDC-4564-9ED4-8086FCA16185}" srcOrd="6" destOrd="0" presId="urn:microsoft.com/office/officeart/2005/8/layout/default"/>
    <dgm:cxn modelId="{C5EB4547-1135-4CF9-9F7D-080CB19B43AC}" type="presParOf" srcId="{2FF827E9-772B-4FAD-8B38-BB3CD4CCD262}" destId="{378F0F77-1DE0-4DD0-94FE-9A66E88180B1}" srcOrd="7" destOrd="0" presId="urn:microsoft.com/office/officeart/2005/8/layout/default"/>
    <dgm:cxn modelId="{36EF575A-748B-4AA7-9DB0-83FDB23C780A}" type="presParOf" srcId="{2FF827E9-772B-4FAD-8B38-BB3CD4CCD262}" destId="{2A2E5AA8-2266-4661-8497-3B17EBB9490A}" srcOrd="8" destOrd="0" presId="urn:microsoft.com/office/officeart/2005/8/layout/default"/>
    <dgm:cxn modelId="{5E649886-D407-495B-8DD1-2FDAE4A6BF1A}" type="presParOf" srcId="{2FF827E9-772B-4FAD-8B38-BB3CD4CCD262}" destId="{C16DFE96-46B9-4D8E-A50A-BA014D7184F6}" srcOrd="9" destOrd="0" presId="urn:microsoft.com/office/officeart/2005/8/layout/default"/>
    <dgm:cxn modelId="{0D762649-4790-4BC2-8FF0-9DD36A34A117}" type="presParOf" srcId="{2FF827E9-772B-4FAD-8B38-BB3CD4CCD262}" destId="{9E318EDE-54A1-49A9-9DF5-14C1A65292E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3BE0561-3F19-47C8-B25B-64CFF1D0E7F4}"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D08BBAA6-9BB0-4D33-8ED6-337560372E7C}">
      <dgm:prSet phldrT="[Text]"/>
      <dgm:spPr/>
      <dgm:t>
        <a:bodyPr/>
        <a:lstStyle/>
        <a:p>
          <a:r>
            <a:rPr lang="en-US" dirty="0" smtClean="0"/>
            <a:t>In-the-moment</a:t>
          </a:r>
          <a:endParaRPr lang="en-US" dirty="0"/>
        </a:p>
      </dgm:t>
    </dgm:pt>
    <dgm:pt modelId="{1933BDAE-6220-4B25-9B25-FE3E3B9F656E}" type="parTrans" cxnId="{D9CB1B03-488B-4515-933C-B751679394E7}">
      <dgm:prSet/>
      <dgm:spPr/>
      <dgm:t>
        <a:bodyPr/>
        <a:lstStyle/>
        <a:p>
          <a:endParaRPr lang="en-US"/>
        </a:p>
      </dgm:t>
    </dgm:pt>
    <dgm:pt modelId="{AA3EAF02-8865-4BBE-B45A-5ED9DB78CC98}" type="sibTrans" cxnId="{D9CB1B03-488B-4515-933C-B751679394E7}">
      <dgm:prSet/>
      <dgm:spPr/>
      <dgm:t>
        <a:bodyPr/>
        <a:lstStyle/>
        <a:p>
          <a:endParaRPr lang="en-US"/>
        </a:p>
      </dgm:t>
    </dgm:pt>
    <dgm:pt modelId="{D2D3F54E-8564-46A3-B448-3E7A14D0515E}" type="pres">
      <dgm:prSet presAssocID="{43BE0561-3F19-47C8-B25B-64CFF1D0E7F4}" presName="Name0" presStyleCnt="0">
        <dgm:presLayoutVars>
          <dgm:chMax val="7"/>
          <dgm:chPref val="7"/>
          <dgm:dir/>
        </dgm:presLayoutVars>
      </dgm:prSet>
      <dgm:spPr/>
    </dgm:pt>
    <dgm:pt modelId="{E54F83F6-589E-432E-ADFF-A72F9FDA3171}" type="pres">
      <dgm:prSet presAssocID="{43BE0561-3F19-47C8-B25B-64CFF1D0E7F4}" presName="Name1" presStyleCnt="0"/>
      <dgm:spPr/>
    </dgm:pt>
    <dgm:pt modelId="{61587469-255D-4152-9390-13848353D7AB}" type="pres">
      <dgm:prSet presAssocID="{43BE0561-3F19-47C8-B25B-64CFF1D0E7F4}" presName="cycle" presStyleCnt="0"/>
      <dgm:spPr/>
    </dgm:pt>
    <dgm:pt modelId="{5D8B41D6-E453-446B-8E0C-77117569D251}" type="pres">
      <dgm:prSet presAssocID="{43BE0561-3F19-47C8-B25B-64CFF1D0E7F4}" presName="srcNode" presStyleLbl="node1" presStyleIdx="0" presStyleCnt="1"/>
      <dgm:spPr/>
    </dgm:pt>
    <dgm:pt modelId="{8C231676-E5FA-49FA-8AC3-1C55048B3F47}" type="pres">
      <dgm:prSet presAssocID="{43BE0561-3F19-47C8-B25B-64CFF1D0E7F4}" presName="conn" presStyleLbl="parChTrans1D2" presStyleIdx="0" presStyleCnt="1"/>
      <dgm:spPr/>
      <dgm:t>
        <a:bodyPr/>
        <a:lstStyle/>
        <a:p>
          <a:endParaRPr lang="en-US"/>
        </a:p>
      </dgm:t>
    </dgm:pt>
    <dgm:pt modelId="{AF64E7FE-C82F-437E-965C-E89CAB13ED64}" type="pres">
      <dgm:prSet presAssocID="{43BE0561-3F19-47C8-B25B-64CFF1D0E7F4}" presName="extraNode" presStyleLbl="node1" presStyleIdx="0" presStyleCnt="1"/>
      <dgm:spPr/>
    </dgm:pt>
    <dgm:pt modelId="{F67EB82A-9CC2-4488-8B03-1A7EF71B3792}" type="pres">
      <dgm:prSet presAssocID="{43BE0561-3F19-47C8-B25B-64CFF1D0E7F4}" presName="dstNode" presStyleLbl="node1" presStyleIdx="0" presStyleCnt="1"/>
      <dgm:spPr/>
    </dgm:pt>
    <dgm:pt modelId="{950D9A93-5B5A-47A8-8DAA-914EB92AEC72}" type="pres">
      <dgm:prSet presAssocID="{D08BBAA6-9BB0-4D33-8ED6-337560372E7C}" presName="text_1" presStyleLbl="node1" presStyleIdx="0" presStyleCnt="1">
        <dgm:presLayoutVars>
          <dgm:bulletEnabled val="1"/>
        </dgm:presLayoutVars>
      </dgm:prSet>
      <dgm:spPr/>
      <dgm:t>
        <a:bodyPr/>
        <a:lstStyle/>
        <a:p>
          <a:endParaRPr lang="en-US"/>
        </a:p>
      </dgm:t>
    </dgm:pt>
    <dgm:pt modelId="{56EAA02E-5309-48EA-A57E-F40A1558C3B2}" type="pres">
      <dgm:prSet presAssocID="{D08BBAA6-9BB0-4D33-8ED6-337560372E7C}" presName="accent_1" presStyleCnt="0"/>
      <dgm:spPr/>
    </dgm:pt>
    <dgm:pt modelId="{64462C77-A1CA-4B7E-9043-5B6AAFAFE2D9}" type="pres">
      <dgm:prSet presAssocID="{D08BBAA6-9BB0-4D33-8ED6-337560372E7C}" presName="accentRepeatNode" presStyleLbl="solidFgAcc1" presStyleIdx="0" presStyleCnt="1"/>
      <dgm:spPr/>
    </dgm:pt>
  </dgm:ptLst>
  <dgm:cxnLst>
    <dgm:cxn modelId="{9C861569-FB83-4B56-B422-70B28EA68306}" type="presOf" srcId="{AA3EAF02-8865-4BBE-B45A-5ED9DB78CC98}" destId="{8C231676-E5FA-49FA-8AC3-1C55048B3F47}" srcOrd="0" destOrd="0" presId="urn:microsoft.com/office/officeart/2008/layout/VerticalCurvedList"/>
    <dgm:cxn modelId="{D9CB1B03-488B-4515-933C-B751679394E7}" srcId="{43BE0561-3F19-47C8-B25B-64CFF1D0E7F4}" destId="{D08BBAA6-9BB0-4D33-8ED6-337560372E7C}" srcOrd="0" destOrd="0" parTransId="{1933BDAE-6220-4B25-9B25-FE3E3B9F656E}" sibTransId="{AA3EAF02-8865-4BBE-B45A-5ED9DB78CC98}"/>
    <dgm:cxn modelId="{17377A5C-D72E-40A0-A4AC-41A2BAEDFAB2}" type="presOf" srcId="{43BE0561-3F19-47C8-B25B-64CFF1D0E7F4}" destId="{D2D3F54E-8564-46A3-B448-3E7A14D0515E}" srcOrd="0" destOrd="0" presId="urn:microsoft.com/office/officeart/2008/layout/VerticalCurvedList"/>
    <dgm:cxn modelId="{FA8461B6-C040-41D6-A3AB-606737046942}" type="presOf" srcId="{D08BBAA6-9BB0-4D33-8ED6-337560372E7C}" destId="{950D9A93-5B5A-47A8-8DAA-914EB92AEC72}" srcOrd="0" destOrd="0" presId="urn:microsoft.com/office/officeart/2008/layout/VerticalCurvedList"/>
    <dgm:cxn modelId="{ADF888E7-3330-4127-A7BA-5002EFABDBAA}" type="presParOf" srcId="{D2D3F54E-8564-46A3-B448-3E7A14D0515E}" destId="{E54F83F6-589E-432E-ADFF-A72F9FDA3171}" srcOrd="0" destOrd="0" presId="urn:microsoft.com/office/officeart/2008/layout/VerticalCurvedList"/>
    <dgm:cxn modelId="{63747DBA-B803-4C0D-ACA2-8AD596080E01}" type="presParOf" srcId="{E54F83F6-589E-432E-ADFF-A72F9FDA3171}" destId="{61587469-255D-4152-9390-13848353D7AB}" srcOrd="0" destOrd="0" presId="urn:microsoft.com/office/officeart/2008/layout/VerticalCurvedList"/>
    <dgm:cxn modelId="{4384A914-4D1A-40E0-81B7-2B0E485D143F}" type="presParOf" srcId="{61587469-255D-4152-9390-13848353D7AB}" destId="{5D8B41D6-E453-446B-8E0C-77117569D251}" srcOrd="0" destOrd="0" presId="urn:microsoft.com/office/officeart/2008/layout/VerticalCurvedList"/>
    <dgm:cxn modelId="{F46EC07A-B78D-4865-90F6-1F000FE0E07F}" type="presParOf" srcId="{61587469-255D-4152-9390-13848353D7AB}" destId="{8C231676-E5FA-49FA-8AC3-1C55048B3F47}" srcOrd="1" destOrd="0" presId="urn:microsoft.com/office/officeart/2008/layout/VerticalCurvedList"/>
    <dgm:cxn modelId="{F1D40098-06D2-4B4E-B1DD-7875C81C8438}" type="presParOf" srcId="{61587469-255D-4152-9390-13848353D7AB}" destId="{AF64E7FE-C82F-437E-965C-E89CAB13ED64}" srcOrd="2" destOrd="0" presId="urn:microsoft.com/office/officeart/2008/layout/VerticalCurvedList"/>
    <dgm:cxn modelId="{15FD0DE7-E9EB-44C2-BF4B-5EECA312546B}" type="presParOf" srcId="{61587469-255D-4152-9390-13848353D7AB}" destId="{F67EB82A-9CC2-4488-8B03-1A7EF71B3792}" srcOrd="3" destOrd="0" presId="urn:microsoft.com/office/officeart/2008/layout/VerticalCurvedList"/>
    <dgm:cxn modelId="{731C2580-8678-468C-A361-98D586DE4657}" type="presParOf" srcId="{E54F83F6-589E-432E-ADFF-A72F9FDA3171}" destId="{950D9A93-5B5A-47A8-8DAA-914EB92AEC72}" srcOrd="1" destOrd="0" presId="urn:microsoft.com/office/officeart/2008/layout/VerticalCurvedList"/>
    <dgm:cxn modelId="{D28C999F-34E9-4BB9-8553-53CD83E72564}" type="presParOf" srcId="{E54F83F6-589E-432E-ADFF-A72F9FDA3171}" destId="{56EAA02E-5309-48EA-A57E-F40A1558C3B2}" srcOrd="2" destOrd="0" presId="urn:microsoft.com/office/officeart/2008/layout/VerticalCurvedList"/>
    <dgm:cxn modelId="{E8F34368-FD62-4A48-88C1-104E1B43B0D8}" type="presParOf" srcId="{56EAA02E-5309-48EA-A57E-F40A1558C3B2}" destId="{64462C77-A1CA-4B7E-9043-5B6AAFAFE2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BE0561-3F19-47C8-B25B-64CFF1D0E7F4}" type="doc">
      <dgm:prSet loTypeId="urn:microsoft.com/office/officeart/2008/layout/VerticalCurvedList" loCatId="list" qsTypeId="urn:microsoft.com/office/officeart/2005/8/quickstyle/simple1" qsCatId="simple" csTypeId="urn:microsoft.com/office/officeart/2005/8/colors/colorful3" csCatId="colorful" phldr="1"/>
      <dgm:spPr/>
    </dgm:pt>
    <dgm:pt modelId="{D08BBAA6-9BB0-4D33-8ED6-337560372E7C}">
      <dgm:prSet phldrT="[Text]"/>
      <dgm:spPr/>
      <dgm:t>
        <a:bodyPr/>
        <a:lstStyle/>
        <a:p>
          <a:pPr algn="ctr"/>
          <a:r>
            <a:rPr lang="en-US" dirty="0" smtClean="0"/>
            <a:t>Provides a link between the two</a:t>
          </a:r>
          <a:endParaRPr lang="en-US" dirty="0"/>
        </a:p>
      </dgm:t>
    </dgm:pt>
    <dgm:pt modelId="{1933BDAE-6220-4B25-9B25-FE3E3B9F656E}" type="parTrans" cxnId="{D9CB1B03-488B-4515-933C-B751679394E7}">
      <dgm:prSet/>
      <dgm:spPr/>
      <dgm:t>
        <a:bodyPr/>
        <a:lstStyle/>
        <a:p>
          <a:endParaRPr lang="en-US"/>
        </a:p>
      </dgm:t>
    </dgm:pt>
    <dgm:pt modelId="{AA3EAF02-8865-4BBE-B45A-5ED9DB78CC98}" type="sibTrans" cxnId="{D9CB1B03-488B-4515-933C-B751679394E7}">
      <dgm:prSet/>
      <dgm:spPr/>
      <dgm:t>
        <a:bodyPr/>
        <a:lstStyle/>
        <a:p>
          <a:endParaRPr lang="en-US"/>
        </a:p>
      </dgm:t>
    </dgm:pt>
    <dgm:pt modelId="{D2D3F54E-8564-46A3-B448-3E7A14D0515E}" type="pres">
      <dgm:prSet presAssocID="{43BE0561-3F19-47C8-B25B-64CFF1D0E7F4}" presName="Name0" presStyleCnt="0">
        <dgm:presLayoutVars>
          <dgm:chMax val="7"/>
          <dgm:chPref val="7"/>
          <dgm:dir/>
        </dgm:presLayoutVars>
      </dgm:prSet>
      <dgm:spPr/>
    </dgm:pt>
    <dgm:pt modelId="{E54F83F6-589E-432E-ADFF-A72F9FDA3171}" type="pres">
      <dgm:prSet presAssocID="{43BE0561-3F19-47C8-B25B-64CFF1D0E7F4}" presName="Name1" presStyleCnt="0"/>
      <dgm:spPr/>
    </dgm:pt>
    <dgm:pt modelId="{61587469-255D-4152-9390-13848353D7AB}" type="pres">
      <dgm:prSet presAssocID="{43BE0561-3F19-47C8-B25B-64CFF1D0E7F4}" presName="cycle" presStyleCnt="0"/>
      <dgm:spPr/>
    </dgm:pt>
    <dgm:pt modelId="{5D8B41D6-E453-446B-8E0C-77117569D251}" type="pres">
      <dgm:prSet presAssocID="{43BE0561-3F19-47C8-B25B-64CFF1D0E7F4}" presName="srcNode" presStyleLbl="node1" presStyleIdx="0" presStyleCnt="1"/>
      <dgm:spPr/>
    </dgm:pt>
    <dgm:pt modelId="{8C231676-E5FA-49FA-8AC3-1C55048B3F47}" type="pres">
      <dgm:prSet presAssocID="{43BE0561-3F19-47C8-B25B-64CFF1D0E7F4}" presName="conn" presStyleLbl="parChTrans1D2" presStyleIdx="0" presStyleCnt="1"/>
      <dgm:spPr/>
      <dgm:t>
        <a:bodyPr/>
        <a:lstStyle/>
        <a:p>
          <a:endParaRPr lang="en-US"/>
        </a:p>
      </dgm:t>
    </dgm:pt>
    <dgm:pt modelId="{AF64E7FE-C82F-437E-965C-E89CAB13ED64}" type="pres">
      <dgm:prSet presAssocID="{43BE0561-3F19-47C8-B25B-64CFF1D0E7F4}" presName="extraNode" presStyleLbl="node1" presStyleIdx="0" presStyleCnt="1"/>
      <dgm:spPr/>
    </dgm:pt>
    <dgm:pt modelId="{F67EB82A-9CC2-4488-8B03-1A7EF71B3792}" type="pres">
      <dgm:prSet presAssocID="{43BE0561-3F19-47C8-B25B-64CFF1D0E7F4}" presName="dstNode" presStyleLbl="node1" presStyleIdx="0" presStyleCnt="1"/>
      <dgm:spPr/>
    </dgm:pt>
    <dgm:pt modelId="{950D9A93-5B5A-47A8-8DAA-914EB92AEC72}" type="pres">
      <dgm:prSet presAssocID="{D08BBAA6-9BB0-4D33-8ED6-337560372E7C}" presName="text_1" presStyleLbl="node1" presStyleIdx="0" presStyleCnt="1">
        <dgm:presLayoutVars>
          <dgm:bulletEnabled val="1"/>
        </dgm:presLayoutVars>
      </dgm:prSet>
      <dgm:spPr/>
      <dgm:t>
        <a:bodyPr/>
        <a:lstStyle/>
        <a:p>
          <a:endParaRPr lang="en-US"/>
        </a:p>
      </dgm:t>
    </dgm:pt>
    <dgm:pt modelId="{56EAA02E-5309-48EA-A57E-F40A1558C3B2}" type="pres">
      <dgm:prSet presAssocID="{D08BBAA6-9BB0-4D33-8ED6-337560372E7C}" presName="accent_1" presStyleCnt="0"/>
      <dgm:spPr/>
    </dgm:pt>
    <dgm:pt modelId="{64462C77-A1CA-4B7E-9043-5B6AAFAFE2D9}" type="pres">
      <dgm:prSet presAssocID="{D08BBAA6-9BB0-4D33-8ED6-337560372E7C}" presName="accentRepeatNode" presStyleLbl="solidFgAcc1" presStyleIdx="0" presStyleCnt="1"/>
      <dgm:spPr/>
    </dgm:pt>
  </dgm:ptLst>
  <dgm:cxnLst>
    <dgm:cxn modelId="{D9CB1B03-488B-4515-933C-B751679394E7}" srcId="{43BE0561-3F19-47C8-B25B-64CFF1D0E7F4}" destId="{D08BBAA6-9BB0-4D33-8ED6-337560372E7C}" srcOrd="0" destOrd="0" parTransId="{1933BDAE-6220-4B25-9B25-FE3E3B9F656E}" sibTransId="{AA3EAF02-8865-4BBE-B45A-5ED9DB78CC98}"/>
    <dgm:cxn modelId="{91B11FB0-258A-4DDB-B77F-535C1424912D}" type="presOf" srcId="{43BE0561-3F19-47C8-B25B-64CFF1D0E7F4}" destId="{D2D3F54E-8564-46A3-B448-3E7A14D0515E}" srcOrd="0" destOrd="0" presId="urn:microsoft.com/office/officeart/2008/layout/VerticalCurvedList"/>
    <dgm:cxn modelId="{86BF0A56-B399-4C06-BF51-6839C50F242E}" type="presOf" srcId="{D08BBAA6-9BB0-4D33-8ED6-337560372E7C}" destId="{950D9A93-5B5A-47A8-8DAA-914EB92AEC72}" srcOrd="0" destOrd="0" presId="urn:microsoft.com/office/officeart/2008/layout/VerticalCurvedList"/>
    <dgm:cxn modelId="{A97BA08A-4F4D-42EC-99FE-2F8ACCAC5DAE}" type="presOf" srcId="{AA3EAF02-8865-4BBE-B45A-5ED9DB78CC98}" destId="{8C231676-E5FA-49FA-8AC3-1C55048B3F47}" srcOrd="0" destOrd="0" presId="urn:microsoft.com/office/officeart/2008/layout/VerticalCurvedList"/>
    <dgm:cxn modelId="{742DD068-54EE-4BCC-9275-5517195F4772}" type="presParOf" srcId="{D2D3F54E-8564-46A3-B448-3E7A14D0515E}" destId="{E54F83F6-589E-432E-ADFF-A72F9FDA3171}" srcOrd="0" destOrd="0" presId="urn:microsoft.com/office/officeart/2008/layout/VerticalCurvedList"/>
    <dgm:cxn modelId="{6F79A3E8-A547-434F-A28D-48CAF6E9515E}" type="presParOf" srcId="{E54F83F6-589E-432E-ADFF-A72F9FDA3171}" destId="{61587469-255D-4152-9390-13848353D7AB}" srcOrd="0" destOrd="0" presId="urn:microsoft.com/office/officeart/2008/layout/VerticalCurvedList"/>
    <dgm:cxn modelId="{A91FE385-419C-471D-93D5-F796BC0BB416}" type="presParOf" srcId="{61587469-255D-4152-9390-13848353D7AB}" destId="{5D8B41D6-E453-446B-8E0C-77117569D251}" srcOrd="0" destOrd="0" presId="urn:microsoft.com/office/officeart/2008/layout/VerticalCurvedList"/>
    <dgm:cxn modelId="{6E2CEFE1-4E64-4302-A6D3-CB608D2068EC}" type="presParOf" srcId="{61587469-255D-4152-9390-13848353D7AB}" destId="{8C231676-E5FA-49FA-8AC3-1C55048B3F47}" srcOrd="1" destOrd="0" presId="urn:microsoft.com/office/officeart/2008/layout/VerticalCurvedList"/>
    <dgm:cxn modelId="{A389E102-C633-481C-985A-0E647AE99287}" type="presParOf" srcId="{61587469-255D-4152-9390-13848353D7AB}" destId="{AF64E7FE-C82F-437E-965C-E89CAB13ED64}" srcOrd="2" destOrd="0" presId="urn:microsoft.com/office/officeart/2008/layout/VerticalCurvedList"/>
    <dgm:cxn modelId="{86B5FDEB-7243-49E6-9B62-0E003AAE073D}" type="presParOf" srcId="{61587469-255D-4152-9390-13848353D7AB}" destId="{F67EB82A-9CC2-4488-8B03-1A7EF71B3792}" srcOrd="3" destOrd="0" presId="urn:microsoft.com/office/officeart/2008/layout/VerticalCurvedList"/>
    <dgm:cxn modelId="{12DC4FE4-8B7C-44A3-BCAD-0666D7EF8AF7}" type="presParOf" srcId="{E54F83F6-589E-432E-ADFF-A72F9FDA3171}" destId="{950D9A93-5B5A-47A8-8DAA-914EB92AEC72}" srcOrd="1" destOrd="0" presId="urn:microsoft.com/office/officeart/2008/layout/VerticalCurvedList"/>
    <dgm:cxn modelId="{FBE348CA-EC3D-499E-817D-55618941D1C0}" type="presParOf" srcId="{E54F83F6-589E-432E-ADFF-A72F9FDA3171}" destId="{56EAA02E-5309-48EA-A57E-F40A1558C3B2}" srcOrd="2" destOrd="0" presId="urn:microsoft.com/office/officeart/2008/layout/VerticalCurvedList"/>
    <dgm:cxn modelId="{9D1C92F8-2965-473E-83ED-B2D727B64C6C}" type="presParOf" srcId="{56EAA02E-5309-48EA-A57E-F40A1558C3B2}" destId="{64462C77-A1CA-4B7E-9043-5B6AAFAFE2D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BE0561-3F19-47C8-B25B-64CFF1D0E7F4}" type="doc">
      <dgm:prSet loTypeId="urn:microsoft.com/office/officeart/2008/layout/VerticalCurvedList" loCatId="list" qsTypeId="urn:microsoft.com/office/officeart/2005/8/quickstyle/simple1" qsCatId="simple" csTypeId="urn:microsoft.com/office/officeart/2005/8/colors/accent1_4" csCatId="accent1" phldr="1"/>
      <dgm:spPr/>
    </dgm:pt>
    <dgm:pt modelId="{D08BBAA6-9BB0-4D33-8ED6-337560372E7C}">
      <dgm:prSet phldrT="[Text]"/>
      <dgm:spPr/>
      <dgm:t>
        <a:bodyPr/>
        <a:lstStyle/>
        <a:p>
          <a:r>
            <a:rPr lang="en-US" dirty="0" smtClean="0"/>
            <a:t>Larger year-end goal</a:t>
          </a:r>
          <a:endParaRPr lang="en-US" dirty="0"/>
        </a:p>
      </dgm:t>
    </dgm:pt>
    <dgm:pt modelId="{1933BDAE-6220-4B25-9B25-FE3E3B9F656E}" type="parTrans" cxnId="{D9CB1B03-488B-4515-933C-B751679394E7}">
      <dgm:prSet/>
      <dgm:spPr/>
      <dgm:t>
        <a:bodyPr/>
        <a:lstStyle/>
        <a:p>
          <a:endParaRPr lang="en-US"/>
        </a:p>
      </dgm:t>
    </dgm:pt>
    <dgm:pt modelId="{AA3EAF02-8865-4BBE-B45A-5ED9DB78CC98}" type="sibTrans" cxnId="{D9CB1B03-488B-4515-933C-B751679394E7}">
      <dgm:prSet/>
      <dgm:spPr/>
      <dgm:t>
        <a:bodyPr/>
        <a:lstStyle/>
        <a:p>
          <a:endParaRPr lang="en-US"/>
        </a:p>
      </dgm:t>
    </dgm:pt>
    <dgm:pt modelId="{D2D3F54E-8564-46A3-B448-3E7A14D0515E}" type="pres">
      <dgm:prSet presAssocID="{43BE0561-3F19-47C8-B25B-64CFF1D0E7F4}" presName="Name0" presStyleCnt="0">
        <dgm:presLayoutVars>
          <dgm:chMax val="7"/>
          <dgm:chPref val="7"/>
          <dgm:dir/>
        </dgm:presLayoutVars>
      </dgm:prSet>
      <dgm:spPr/>
    </dgm:pt>
    <dgm:pt modelId="{E54F83F6-589E-432E-ADFF-A72F9FDA3171}" type="pres">
      <dgm:prSet presAssocID="{43BE0561-3F19-47C8-B25B-64CFF1D0E7F4}" presName="Name1" presStyleCnt="0"/>
      <dgm:spPr/>
    </dgm:pt>
    <dgm:pt modelId="{61587469-255D-4152-9390-13848353D7AB}" type="pres">
      <dgm:prSet presAssocID="{43BE0561-3F19-47C8-B25B-64CFF1D0E7F4}" presName="cycle" presStyleCnt="0"/>
      <dgm:spPr/>
    </dgm:pt>
    <dgm:pt modelId="{5D8B41D6-E453-446B-8E0C-77117569D251}" type="pres">
      <dgm:prSet presAssocID="{43BE0561-3F19-47C8-B25B-64CFF1D0E7F4}" presName="srcNode" presStyleLbl="node1" presStyleIdx="0" presStyleCnt="1"/>
      <dgm:spPr/>
    </dgm:pt>
    <dgm:pt modelId="{8C231676-E5FA-49FA-8AC3-1C55048B3F47}" type="pres">
      <dgm:prSet presAssocID="{43BE0561-3F19-47C8-B25B-64CFF1D0E7F4}" presName="conn" presStyleLbl="parChTrans1D2" presStyleIdx="0" presStyleCnt="1"/>
      <dgm:spPr/>
      <dgm:t>
        <a:bodyPr/>
        <a:lstStyle/>
        <a:p>
          <a:endParaRPr lang="en-US"/>
        </a:p>
      </dgm:t>
    </dgm:pt>
    <dgm:pt modelId="{AF64E7FE-C82F-437E-965C-E89CAB13ED64}" type="pres">
      <dgm:prSet presAssocID="{43BE0561-3F19-47C8-B25B-64CFF1D0E7F4}" presName="extraNode" presStyleLbl="node1" presStyleIdx="0" presStyleCnt="1"/>
      <dgm:spPr/>
    </dgm:pt>
    <dgm:pt modelId="{F67EB82A-9CC2-4488-8B03-1A7EF71B3792}" type="pres">
      <dgm:prSet presAssocID="{43BE0561-3F19-47C8-B25B-64CFF1D0E7F4}" presName="dstNode" presStyleLbl="node1" presStyleIdx="0" presStyleCnt="1"/>
      <dgm:spPr/>
    </dgm:pt>
    <dgm:pt modelId="{950D9A93-5B5A-47A8-8DAA-914EB92AEC72}" type="pres">
      <dgm:prSet presAssocID="{D08BBAA6-9BB0-4D33-8ED6-337560372E7C}" presName="text_1" presStyleLbl="node1" presStyleIdx="0" presStyleCnt="1">
        <dgm:presLayoutVars>
          <dgm:bulletEnabled val="1"/>
        </dgm:presLayoutVars>
      </dgm:prSet>
      <dgm:spPr/>
      <dgm:t>
        <a:bodyPr/>
        <a:lstStyle/>
        <a:p>
          <a:endParaRPr lang="en-US"/>
        </a:p>
      </dgm:t>
    </dgm:pt>
    <dgm:pt modelId="{56EAA02E-5309-48EA-A57E-F40A1558C3B2}" type="pres">
      <dgm:prSet presAssocID="{D08BBAA6-9BB0-4D33-8ED6-337560372E7C}" presName="accent_1" presStyleCnt="0"/>
      <dgm:spPr/>
    </dgm:pt>
    <dgm:pt modelId="{64462C77-A1CA-4B7E-9043-5B6AAFAFE2D9}" type="pres">
      <dgm:prSet presAssocID="{D08BBAA6-9BB0-4D33-8ED6-337560372E7C}" presName="accentRepeatNode" presStyleLbl="solidFgAcc1" presStyleIdx="0" presStyleCnt="1"/>
      <dgm:spPr/>
    </dgm:pt>
  </dgm:ptLst>
  <dgm:cxnLst>
    <dgm:cxn modelId="{6C09CD3E-D0E7-4623-8BBF-889A4F3ABA5D}" type="presOf" srcId="{D08BBAA6-9BB0-4D33-8ED6-337560372E7C}" destId="{950D9A93-5B5A-47A8-8DAA-914EB92AEC72}" srcOrd="0" destOrd="0" presId="urn:microsoft.com/office/officeart/2008/layout/VerticalCurvedList"/>
    <dgm:cxn modelId="{5DB16176-CE77-44D6-B84B-8DD89B12CFFB}" type="presOf" srcId="{43BE0561-3F19-47C8-B25B-64CFF1D0E7F4}" destId="{D2D3F54E-8564-46A3-B448-3E7A14D0515E}" srcOrd="0" destOrd="0" presId="urn:microsoft.com/office/officeart/2008/layout/VerticalCurvedList"/>
    <dgm:cxn modelId="{D9CB1B03-488B-4515-933C-B751679394E7}" srcId="{43BE0561-3F19-47C8-B25B-64CFF1D0E7F4}" destId="{D08BBAA6-9BB0-4D33-8ED6-337560372E7C}" srcOrd="0" destOrd="0" parTransId="{1933BDAE-6220-4B25-9B25-FE3E3B9F656E}" sibTransId="{AA3EAF02-8865-4BBE-B45A-5ED9DB78CC98}"/>
    <dgm:cxn modelId="{8B5AA3C5-3699-440C-A139-4905FD90789B}" type="presOf" srcId="{AA3EAF02-8865-4BBE-B45A-5ED9DB78CC98}" destId="{8C231676-E5FA-49FA-8AC3-1C55048B3F47}" srcOrd="0" destOrd="0" presId="urn:microsoft.com/office/officeart/2008/layout/VerticalCurvedList"/>
    <dgm:cxn modelId="{C301AAB5-7146-48A1-8CF4-326E9A42180C}" type="presParOf" srcId="{D2D3F54E-8564-46A3-B448-3E7A14D0515E}" destId="{E54F83F6-589E-432E-ADFF-A72F9FDA3171}" srcOrd="0" destOrd="0" presId="urn:microsoft.com/office/officeart/2008/layout/VerticalCurvedList"/>
    <dgm:cxn modelId="{65EE9B69-8EBE-4E65-9922-E7CA3A0FD355}" type="presParOf" srcId="{E54F83F6-589E-432E-ADFF-A72F9FDA3171}" destId="{61587469-255D-4152-9390-13848353D7AB}" srcOrd="0" destOrd="0" presId="urn:microsoft.com/office/officeart/2008/layout/VerticalCurvedList"/>
    <dgm:cxn modelId="{2EDDAEAC-86AB-4707-AB5C-B5E2AAE7D48E}" type="presParOf" srcId="{61587469-255D-4152-9390-13848353D7AB}" destId="{5D8B41D6-E453-446B-8E0C-77117569D251}" srcOrd="0" destOrd="0" presId="urn:microsoft.com/office/officeart/2008/layout/VerticalCurvedList"/>
    <dgm:cxn modelId="{646B5389-6DF0-497E-B920-FFC291C011DC}" type="presParOf" srcId="{61587469-255D-4152-9390-13848353D7AB}" destId="{8C231676-E5FA-49FA-8AC3-1C55048B3F47}" srcOrd="1" destOrd="0" presId="urn:microsoft.com/office/officeart/2008/layout/VerticalCurvedList"/>
    <dgm:cxn modelId="{C13E11E9-3058-48B7-BADC-DDF74C19943E}" type="presParOf" srcId="{61587469-255D-4152-9390-13848353D7AB}" destId="{AF64E7FE-C82F-437E-965C-E89CAB13ED64}" srcOrd="2" destOrd="0" presId="urn:microsoft.com/office/officeart/2008/layout/VerticalCurvedList"/>
    <dgm:cxn modelId="{921A251B-02B2-4BB2-8FCD-EBD496B06A9E}" type="presParOf" srcId="{61587469-255D-4152-9390-13848353D7AB}" destId="{F67EB82A-9CC2-4488-8B03-1A7EF71B3792}" srcOrd="3" destOrd="0" presId="urn:microsoft.com/office/officeart/2008/layout/VerticalCurvedList"/>
    <dgm:cxn modelId="{E1BCD5F4-401E-4CB3-846E-A30B33E1E838}" type="presParOf" srcId="{E54F83F6-589E-432E-ADFF-A72F9FDA3171}" destId="{950D9A93-5B5A-47A8-8DAA-914EB92AEC72}" srcOrd="1" destOrd="0" presId="urn:microsoft.com/office/officeart/2008/layout/VerticalCurvedList"/>
    <dgm:cxn modelId="{5BAC494B-1F49-4D13-A49C-8E83A9C3CDFE}" type="presParOf" srcId="{E54F83F6-589E-432E-ADFF-A72F9FDA3171}" destId="{56EAA02E-5309-48EA-A57E-F40A1558C3B2}" srcOrd="2" destOrd="0" presId="urn:microsoft.com/office/officeart/2008/layout/VerticalCurvedList"/>
    <dgm:cxn modelId="{87A79A8A-0F88-4604-8D70-0C0552EED71C}" type="presParOf" srcId="{56EAA02E-5309-48EA-A57E-F40A1558C3B2}" destId="{64462C77-A1CA-4B7E-9043-5B6AAFAFE2D9}"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E4585F-A2EC-49A5-B50A-CDCBE0C8F5D6}"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97EC0ECB-7C1B-4F0C-ACAF-746142CF7D60}">
      <dgm:prSet/>
      <dgm:spPr/>
      <dgm:t>
        <a:bodyPr/>
        <a:lstStyle/>
        <a:p>
          <a:pPr rtl="0"/>
          <a:r>
            <a:rPr lang="en-US" dirty="0" smtClean="0"/>
            <a:t>Begin with the end in mind</a:t>
          </a:r>
        </a:p>
        <a:p>
          <a:pPr rtl="0"/>
          <a:r>
            <a:rPr lang="en-US" dirty="0" smtClean="0"/>
            <a:t> (Priority Standards)</a:t>
          </a:r>
          <a:endParaRPr lang="en-US" dirty="0"/>
        </a:p>
      </dgm:t>
    </dgm:pt>
    <dgm:pt modelId="{44FF39F2-A983-4009-A1C4-89F80624D898}" type="parTrans" cxnId="{954F0B71-F8C7-40FA-806E-4F19EC324688}">
      <dgm:prSet/>
      <dgm:spPr/>
      <dgm:t>
        <a:bodyPr/>
        <a:lstStyle/>
        <a:p>
          <a:endParaRPr lang="en-US"/>
        </a:p>
      </dgm:t>
    </dgm:pt>
    <dgm:pt modelId="{59B26655-F39B-4343-842C-E877B4EC4A65}" type="sibTrans" cxnId="{954F0B71-F8C7-40FA-806E-4F19EC324688}">
      <dgm:prSet/>
      <dgm:spPr/>
      <dgm:t>
        <a:bodyPr/>
        <a:lstStyle/>
        <a:p>
          <a:endParaRPr lang="en-US"/>
        </a:p>
      </dgm:t>
    </dgm:pt>
    <dgm:pt modelId="{58285B2C-800C-465C-BD5C-07312FD475EB}">
      <dgm:prSet/>
      <dgm:spPr/>
      <dgm:t>
        <a:bodyPr/>
        <a:lstStyle/>
        <a:p>
          <a:pPr rtl="0"/>
          <a:r>
            <a:rPr lang="en-US" dirty="0" smtClean="0"/>
            <a:t>Calendar learning checkpoints throughout the school year</a:t>
          </a:r>
          <a:endParaRPr lang="en-US" dirty="0"/>
        </a:p>
      </dgm:t>
    </dgm:pt>
    <dgm:pt modelId="{F65A6287-369E-4782-B54F-A951FF83FF65}" type="parTrans" cxnId="{2DD4FC88-DB09-49A4-80C8-F2E2E19A69B4}">
      <dgm:prSet/>
      <dgm:spPr/>
      <dgm:t>
        <a:bodyPr/>
        <a:lstStyle/>
        <a:p>
          <a:endParaRPr lang="en-US"/>
        </a:p>
      </dgm:t>
    </dgm:pt>
    <dgm:pt modelId="{51A9BB4A-A761-4CFB-83FC-4E2F43E4C169}" type="sibTrans" cxnId="{2DD4FC88-DB09-49A4-80C8-F2E2E19A69B4}">
      <dgm:prSet/>
      <dgm:spPr/>
      <dgm:t>
        <a:bodyPr/>
        <a:lstStyle/>
        <a:p>
          <a:endParaRPr lang="en-US"/>
        </a:p>
      </dgm:t>
    </dgm:pt>
    <dgm:pt modelId="{A7DFF67D-3A80-4F55-AD8B-D524C5237C1F}">
      <dgm:prSet/>
      <dgm:spPr/>
      <dgm:t>
        <a:bodyPr/>
        <a:lstStyle/>
        <a:p>
          <a:pPr rtl="0"/>
          <a:r>
            <a:rPr lang="en-US" dirty="0" smtClean="0"/>
            <a:t>Specify the learning targets at each learning checkpoint</a:t>
          </a:r>
          <a:endParaRPr lang="en-US" dirty="0"/>
        </a:p>
      </dgm:t>
    </dgm:pt>
    <dgm:pt modelId="{8692A277-6863-4129-A9C9-3CAC37F3C7C8}" type="parTrans" cxnId="{73AA2562-126D-498C-9867-AA413D6776DB}">
      <dgm:prSet/>
      <dgm:spPr/>
      <dgm:t>
        <a:bodyPr/>
        <a:lstStyle/>
        <a:p>
          <a:endParaRPr lang="en-US"/>
        </a:p>
      </dgm:t>
    </dgm:pt>
    <dgm:pt modelId="{6937919C-35F0-42AC-B2DF-D133B10749CF}" type="sibTrans" cxnId="{73AA2562-126D-498C-9867-AA413D6776DB}">
      <dgm:prSet/>
      <dgm:spPr/>
      <dgm:t>
        <a:bodyPr/>
        <a:lstStyle/>
        <a:p>
          <a:endParaRPr lang="en-US"/>
        </a:p>
      </dgm:t>
    </dgm:pt>
    <dgm:pt modelId="{D215676F-ACDE-4796-AB6D-7BB6849F7685}">
      <dgm:prSet/>
      <dgm:spPr/>
      <dgm:t>
        <a:bodyPr/>
        <a:lstStyle/>
        <a:p>
          <a:pPr rtl="0"/>
          <a:r>
            <a:rPr lang="en-US" dirty="0" smtClean="0"/>
            <a:t>Create the assessment</a:t>
          </a:r>
          <a:endParaRPr lang="en-US" dirty="0"/>
        </a:p>
      </dgm:t>
    </dgm:pt>
    <dgm:pt modelId="{2B56DE3D-B85C-4633-85DE-C782AD5242C6}" type="parTrans" cxnId="{2AB268F3-135A-4A68-A02A-CD40360A5365}">
      <dgm:prSet/>
      <dgm:spPr/>
      <dgm:t>
        <a:bodyPr/>
        <a:lstStyle/>
        <a:p>
          <a:endParaRPr lang="en-US"/>
        </a:p>
      </dgm:t>
    </dgm:pt>
    <dgm:pt modelId="{F86561AE-67CE-418F-B288-8993D1F148DA}" type="sibTrans" cxnId="{2AB268F3-135A-4A68-A02A-CD40360A5365}">
      <dgm:prSet/>
      <dgm:spPr/>
      <dgm:t>
        <a:bodyPr/>
        <a:lstStyle/>
        <a:p>
          <a:endParaRPr lang="en-US"/>
        </a:p>
      </dgm:t>
    </dgm:pt>
    <dgm:pt modelId="{32CC4241-56BA-4668-88F3-74F4E16CAB5C}" type="pres">
      <dgm:prSet presAssocID="{A1E4585F-A2EC-49A5-B50A-CDCBE0C8F5D6}" presName="Name0" presStyleCnt="0">
        <dgm:presLayoutVars>
          <dgm:dir/>
          <dgm:animLvl val="lvl"/>
          <dgm:resizeHandles val="exact"/>
        </dgm:presLayoutVars>
      </dgm:prSet>
      <dgm:spPr/>
      <dgm:t>
        <a:bodyPr/>
        <a:lstStyle/>
        <a:p>
          <a:endParaRPr lang="en-US"/>
        </a:p>
      </dgm:t>
    </dgm:pt>
    <dgm:pt modelId="{ADAC74AA-EFDC-4695-A490-629B900A32D1}" type="pres">
      <dgm:prSet presAssocID="{D215676F-ACDE-4796-AB6D-7BB6849F7685}" presName="boxAndChildren" presStyleCnt="0"/>
      <dgm:spPr/>
    </dgm:pt>
    <dgm:pt modelId="{7C33535B-9DE2-4A28-9ADD-2BB57337AE40}" type="pres">
      <dgm:prSet presAssocID="{D215676F-ACDE-4796-AB6D-7BB6849F7685}" presName="parentTextBox" presStyleLbl="node1" presStyleIdx="0" presStyleCnt="4"/>
      <dgm:spPr/>
      <dgm:t>
        <a:bodyPr/>
        <a:lstStyle/>
        <a:p>
          <a:endParaRPr lang="en-US"/>
        </a:p>
      </dgm:t>
    </dgm:pt>
    <dgm:pt modelId="{4E7BA4AB-1630-4812-B900-BC92620112FC}" type="pres">
      <dgm:prSet presAssocID="{6937919C-35F0-42AC-B2DF-D133B10749CF}" presName="sp" presStyleCnt="0"/>
      <dgm:spPr/>
    </dgm:pt>
    <dgm:pt modelId="{BF3222D4-AAAC-4EA4-8A19-780641279D50}" type="pres">
      <dgm:prSet presAssocID="{A7DFF67D-3A80-4F55-AD8B-D524C5237C1F}" presName="arrowAndChildren" presStyleCnt="0"/>
      <dgm:spPr/>
    </dgm:pt>
    <dgm:pt modelId="{7B15E032-EA66-4DDF-9E71-0F276F8946EF}" type="pres">
      <dgm:prSet presAssocID="{A7DFF67D-3A80-4F55-AD8B-D524C5237C1F}" presName="parentTextArrow" presStyleLbl="node1" presStyleIdx="1" presStyleCnt="4"/>
      <dgm:spPr/>
      <dgm:t>
        <a:bodyPr/>
        <a:lstStyle/>
        <a:p>
          <a:endParaRPr lang="en-US"/>
        </a:p>
      </dgm:t>
    </dgm:pt>
    <dgm:pt modelId="{CA0C6506-928D-4E84-B05B-6850CA8EAB27}" type="pres">
      <dgm:prSet presAssocID="{51A9BB4A-A761-4CFB-83FC-4E2F43E4C169}" presName="sp" presStyleCnt="0"/>
      <dgm:spPr/>
    </dgm:pt>
    <dgm:pt modelId="{AA237685-91F0-4E65-9CE0-2C338C2936FF}" type="pres">
      <dgm:prSet presAssocID="{58285B2C-800C-465C-BD5C-07312FD475EB}" presName="arrowAndChildren" presStyleCnt="0"/>
      <dgm:spPr/>
    </dgm:pt>
    <dgm:pt modelId="{F64B5E60-E95A-4A92-811C-E6F84264DA6E}" type="pres">
      <dgm:prSet presAssocID="{58285B2C-800C-465C-BD5C-07312FD475EB}" presName="parentTextArrow" presStyleLbl="node1" presStyleIdx="2" presStyleCnt="4" custLinFactY="-8095" custLinFactNeighborY="-100000"/>
      <dgm:spPr/>
      <dgm:t>
        <a:bodyPr/>
        <a:lstStyle/>
        <a:p>
          <a:endParaRPr lang="en-US"/>
        </a:p>
      </dgm:t>
    </dgm:pt>
    <dgm:pt modelId="{6C734DBB-FADE-4A26-9BFF-A66713B3C4D9}" type="pres">
      <dgm:prSet presAssocID="{59B26655-F39B-4343-842C-E877B4EC4A65}" presName="sp" presStyleCnt="0"/>
      <dgm:spPr/>
    </dgm:pt>
    <dgm:pt modelId="{C63504F0-2CC7-4159-B369-8191667CC4C0}" type="pres">
      <dgm:prSet presAssocID="{97EC0ECB-7C1B-4F0C-ACAF-746142CF7D60}" presName="arrowAndChildren" presStyleCnt="0"/>
      <dgm:spPr/>
    </dgm:pt>
    <dgm:pt modelId="{0103D48C-E27A-48F7-8DF0-1CB7AB800711}" type="pres">
      <dgm:prSet presAssocID="{97EC0ECB-7C1B-4F0C-ACAF-746142CF7D60}" presName="parentTextArrow" presStyleLbl="node1" presStyleIdx="3" presStyleCnt="4" custLinFactNeighborY="98290"/>
      <dgm:spPr/>
      <dgm:t>
        <a:bodyPr/>
        <a:lstStyle/>
        <a:p>
          <a:endParaRPr lang="en-US"/>
        </a:p>
      </dgm:t>
    </dgm:pt>
  </dgm:ptLst>
  <dgm:cxnLst>
    <dgm:cxn modelId="{2DD4FC88-DB09-49A4-80C8-F2E2E19A69B4}" srcId="{A1E4585F-A2EC-49A5-B50A-CDCBE0C8F5D6}" destId="{58285B2C-800C-465C-BD5C-07312FD475EB}" srcOrd="1" destOrd="0" parTransId="{F65A6287-369E-4782-B54F-A951FF83FF65}" sibTransId="{51A9BB4A-A761-4CFB-83FC-4E2F43E4C169}"/>
    <dgm:cxn modelId="{EDE11548-9F3B-4E1B-8341-1548CCD1FAA3}" type="presOf" srcId="{D215676F-ACDE-4796-AB6D-7BB6849F7685}" destId="{7C33535B-9DE2-4A28-9ADD-2BB57337AE40}" srcOrd="0" destOrd="0" presId="urn:microsoft.com/office/officeart/2005/8/layout/process4"/>
    <dgm:cxn modelId="{6D7A7784-58DC-4E42-86BE-129668338C85}" type="presOf" srcId="{A7DFF67D-3A80-4F55-AD8B-D524C5237C1F}" destId="{7B15E032-EA66-4DDF-9E71-0F276F8946EF}" srcOrd="0" destOrd="0" presId="urn:microsoft.com/office/officeart/2005/8/layout/process4"/>
    <dgm:cxn modelId="{2069B5EB-B4AC-43EE-B560-8609F3D07E06}" type="presOf" srcId="{A1E4585F-A2EC-49A5-B50A-CDCBE0C8F5D6}" destId="{32CC4241-56BA-4668-88F3-74F4E16CAB5C}" srcOrd="0" destOrd="0" presId="urn:microsoft.com/office/officeart/2005/8/layout/process4"/>
    <dgm:cxn modelId="{2AB268F3-135A-4A68-A02A-CD40360A5365}" srcId="{A1E4585F-A2EC-49A5-B50A-CDCBE0C8F5D6}" destId="{D215676F-ACDE-4796-AB6D-7BB6849F7685}" srcOrd="3" destOrd="0" parTransId="{2B56DE3D-B85C-4633-85DE-C782AD5242C6}" sibTransId="{F86561AE-67CE-418F-B288-8993D1F148DA}"/>
    <dgm:cxn modelId="{954F0B71-F8C7-40FA-806E-4F19EC324688}" srcId="{A1E4585F-A2EC-49A5-B50A-CDCBE0C8F5D6}" destId="{97EC0ECB-7C1B-4F0C-ACAF-746142CF7D60}" srcOrd="0" destOrd="0" parTransId="{44FF39F2-A983-4009-A1C4-89F80624D898}" sibTransId="{59B26655-F39B-4343-842C-E877B4EC4A65}"/>
    <dgm:cxn modelId="{73AA2562-126D-498C-9867-AA413D6776DB}" srcId="{A1E4585F-A2EC-49A5-B50A-CDCBE0C8F5D6}" destId="{A7DFF67D-3A80-4F55-AD8B-D524C5237C1F}" srcOrd="2" destOrd="0" parTransId="{8692A277-6863-4129-A9C9-3CAC37F3C7C8}" sibTransId="{6937919C-35F0-42AC-B2DF-D133B10749CF}"/>
    <dgm:cxn modelId="{58A68006-71A0-4257-BF91-EFBF8A111330}" type="presOf" srcId="{58285B2C-800C-465C-BD5C-07312FD475EB}" destId="{F64B5E60-E95A-4A92-811C-E6F84264DA6E}" srcOrd="0" destOrd="0" presId="urn:microsoft.com/office/officeart/2005/8/layout/process4"/>
    <dgm:cxn modelId="{0E4EBC0D-0957-44D7-9657-658582E6BA7A}" type="presOf" srcId="{97EC0ECB-7C1B-4F0C-ACAF-746142CF7D60}" destId="{0103D48C-E27A-48F7-8DF0-1CB7AB800711}" srcOrd="0" destOrd="0" presId="urn:microsoft.com/office/officeart/2005/8/layout/process4"/>
    <dgm:cxn modelId="{EEBB343E-60B5-42AF-B6BB-ED12D35A3F64}" type="presParOf" srcId="{32CC4241-56BA-4668-88F3-74F4E16CAB5C}" destId="{ADAC74AA-EFDC-4695-A490-629B900A32D1}" srcOrd="0" destOrd="0" presId="urn:microsoft.com/office/officeart/2005/8/layout/process4"/>
    <dgm:cxn modelId="{0EE8FAC1-ACD4-4E2C-A756-0DD90CF1C853}" type="presParOf" srcId="{ADAC74AA-EFDC-4695-A490-629B900A32D1}" destId="{7C33535B-9DE2-4A28-9ADD-2BB57337AE40}" srcOrd="0" destOrd="0" presId="urn:microsoft.com/office/officeart/2005/8/layout/process4"/>
    <dgm:cxn modelId="{BC4BC660-79E2-4448-BBF6-59DF5DE872F7}" type="presParOf" srcId="{32CC4241-56BA-4668-88F3-74F4E16CAB5C}" destId="{4E7BA4AB-1630-4812-B900-BC92620112FC}" srcOrd="1" destOrd="0" presId="urn:microsoft.com/office/officeart/2005/8/layout/process4"/>
    <dgm:cxn modelId="{816EBEB9-1334-4E7C-98F4-A49B1D5ECDE0}" type="presParOf" srcId="{32CC4241-56BA-4668-88F3-74F4E16CAB5C}" destId="{BF3222D4-AAAC-4EA4-8A19-780641279D50}" srcOrd="2" destOrd="0" presId="urn:microsoft.com/office/officeart/2005/8/layout/process4"/>
    <dgm:cxn modelId="{0E6CF297-F894-43D9-8089-239781FB6830}" type="presParOf" srcId="{BF3222D4-AAAC-4EA4-8A19-780641279D50}" destId="{7B15E032-EA66-4DDF-9E71-0F276F8946EF}" srcOrd="0" destOrd="0" presId="urn:microsoft.com/office/officeart/2005/8/layout/process4"/>
    <dgm:cxn modelId="{1E1FBDA3-DF5D-4290-8C0F-62E1A18C393A}" type="presParOf" srcId="{32CC4241-56BA-4668-88F3-74F4E16CAB5C}" destId="{CA0C6506-928D-4E84-B05B-6850CA8EAB27}" srcOrd="3" destOrd="0" presId="urn:microsoft.com/office/officeart/2005/8/layout/process4"/>
    <dgm:cxn modelId="{CC057607-D664-4A51-AEF2-0396CDEDB43A}" type="presParOf" srcId="{32CC4241-56BA-4668-88F3-74F4E16CAB5C}" destId="{AA237685-91F0-4E65-9CE0-2C338C2936FF}" srcOrd="4" destOrd="0" presId="urn:microsoft.com/office/officeart/2005/8/layout/process4"/>
    <dgm:cxn modelId="{873C9B12-F350-4410-8902-0315430FBDD2}" type="presParOf" srcId="{AA237685-91F0-4E65-9CE0-2C338C2936FF}" destId="{F64B5E60-E95A-4A92-811C-E6F84264DA6E}" srcOrd="0" destOrd="0" presId="urn:microsoft.com/office/officeart/2005/8/layout/process4"/>
    <dgm:cxn modelId="{C02AC0A7-71F3-44B1-99C5-0EE6970ACF02}" type="presParOf" srcId="{32CC4241-56BA-4668-88F3-74F4E16CAB5C}" destId="{6C734DBB-FADE-4A26-9BFF-A66713B3C4D9}" srcOrd="5" destOrd="0" presId="urn:microsoft.com/office/officeart/2005/8/layout/process4"/>
    <dgm:cxn modelId="{455CA242-6827-4E65-881A-547E2B2982C1}" type="presParOf" srcId="{32CC4241-56BA-4668-88F3-74F4E16CAB5C}" destId="{C63504F0-2CC7-4159-B369-8191667CC4C0}" srcOrd="6" destOrd="0" presId="urn:microsoft.com/office/officeart/2005/8/layout/process4"/>
    <dgm:cxn modelId="{22965B28-9C06-48BC-8EE9-F11ACEC7F886}" type="presParOf" srcId="{C63504F0-2CC7-4159-B369-8191667CC4C0}" destId="{0103D48C-E27A-48F7-8DF0-1CB7AB80071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78CAF2-C06F-4C81-BD49-EAD007CA5071}"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AA8A828B-3FDA-4987-8FAE-B18FCBA0A325}">
      <dgm:prSet phldrT="[Text]"/>
      <dgm:spPr/>
      <dgm:t>
        <a:bodyPr/>
        <a:lstStyle/>
        <a:p>
          <a:r>
            <a:rPr lang="en-US" dirty="0" smtClean="0"/>
            <a:t>Formative Assessment</a:t>
          </a:r>
          <a:endParaRPr lang="en-US" dirty="0"/>
        </a:p>
      </dgm:t>
    </dgm:pt>
    <dgm:pt modelId="{BD980EB7-CBEA-4E14-BDE1-4661CCEC7D0A}" type="parTrans" cxnId="{13ECAF95-95C6-4D80-AED2-14591F5CBFE1}">
      <dgm:prSet/>
      <dgm:spPr/>
      <dgm:t>
        <a:bodyPr/>
        <a:lstStyle/>
        <a:p>
          <a:endParaRPr lang="en-US"/>
        </a:p>
      </dgm:t>
    </dgm:pt>
    <dgm:pt modelId="{2C62E05B-09F4-4819-8F70-431AFBEC9B1C}" type="sibTrans" cxnId="{13ECAF95-95C6-4D80-AED2-14591F5CBFE1}">
      <dgm:prSet/>
      <dgm:spPr/>
      <dgm:t>
        <a:bodyPr/>
        <a:lstStyle/>
        <a:p>
          <a:endParaRPr lang="en-US"/>
        </a:p>
      </dgm:t>
    </dgm:pt>
    <dgm:pt modelId="{17876DE2-983F-46C1-97E3-85505555500B}">
      <dgm:prSet phldrT="[Text]"/>
      <dgm:spPr/>
      <dgm:t>
        <a:bodyPr/>
        <a:lstStyle/>
        <a:p>
          <a:r>
            <a:rPr lang="en-US" dirty="0" smtClean="0"/>
            <a:t>Formative Assessment</a:t>
          </a:r>
          <a:endParaRPr lang="en-US" dirty="0"/>
        </a:p>
      </dgm:t>
    </dgm:pt>
    <dgm:pt modelId="{C4A8DDCC-C90C-4192-A431-2C7B8A8689EE}" type="parTrans" cxnId="{B92396D8-F791-46AB-A95C-F395684640E2}">
      <dgm:prSet/>
      <dgm:spPr/>
      <dgm:t>
        <a:bodyPr/>
        <a:lstStyle/>
        <a:p>
          <a:endParaRPr lang="en-US"/>
        </a:p>
      </dgm:t>
    </dgm:pt>
    <dgm:pt modelId="{6F9E2464-AD0A-4CA9-BF07-7318EFD4508D}" type="sibTrans" cxnId="{B92396D8-F791-46AB-A95C-F395684640E2}">
      <dgm:prSet/>
      <dgm:spPr/>
      <dgm:t>
        <a:bodyPr/>
        <a:lstStyle/>
        <a:p>
          <a:endParaRPr lang="en-US"/>
        </a:p>
      </dgm:t>
    </dgm:pt>
    <dgm:pt modelId="{F682EA6D-4979-4FD3-999E-D39A8DBEA4C1}">
      <dgm:prSet phldrT="[Text]"/>
      <dgm:spPr/>
      <dgm:t>
        <a:bodyPr/>
        <a:lstStyle/>
        <a:p>
          <a:r>
            <a:rPr lang="en-US" dirty="0" smtClean="0"/>
            <a:t>Formative Assessment</a:t>
          </a:r>
          <a:endParaRPr lang="en-US" dirty="0"/>
        </a:p>
      </dgm:t>
    </dgm:pt>
    <dgm:pt modelId="{F0BBAD8A-D3DF-4B17-B2F8-DE0A6F3BC36F}" type="parTrans" cxnId="{81468BE6-64AE-40C9-A6A1-E277B11CB0AB}">
      <dgm:prSet/>
      <dgm:spPr/>
      <dgm:t>
        <a:bodyPr/>
        <a:lstStyle/>
        <a:p>
          <a:endParaRPr lang="en-US"/>
        </a:p>
      </dgm:t>
    </dgm:pt>
    <dgm:pt modelId="{378ABCD5-5F66-4832-9608-427E0C9E958B}" type="sibTrans" cxnId="{81468BE6-64AE-40C9-A6A1-E277B11CB0AB}">
      <dgm:prSet/>
      <dgm:spPr/>
      <dgm:t>
        <a:bodyPr/>
        <a:lstStyle/>
        <a:p>
          <a:endParaRPr lang="en-US"/>
        </a:p>
      </dgm:t>
    </dgm:pt>
    <dgm:pt modelId="{F491AEDC-C775-456F-8CAE-B3EA7F317F67}">
      <dgm:prSet/>
      <dgm:spPr/>
      <dgm:t>
        <a:bodyPr/>
        <a:lstStyle/>
        <a:p>
          <a:r>
            <a:rPr lang="en-US" dirty="0" smtClean="0"/>
            <a:t>Formative Assessment</a:t>
          </a:r>
          <a:endParaRPr lang="en-US" dirty="0"/>
        </a:p>
      </dgm:t>
    </dgm:pt>
    <dgm:pt modelId="{0F5D7485-B654-4529-AE75-8A550AFF22CA}" type="parTrans" cxnId="{DCDC3C6B-FC35-43DF-8216-5D9298321409}">
      <dgm:prSet/>
      <dgm:spPr/>
      <dgm:t>
        <a:bodyPr/>
        <a:lstStyle/>
        <a:p>
          <a:endParaRPr lang="en-US"/>
        </a:p>
      </dgm:t>
    </dgm:pt>
    <dgm:pt modelId="{4E1D17D6-73AE-4883-BF89-DE7FCEEBC8F2}" type="sibTrans" cxnId="{DCDC3C6B-FC35-43DF-8216-5D9298321409}">
      <dgm:prSet/>
      <dgm:spPr/>
      <dgm:t>
        <a:bodyPr/>
        <a:lstStyle/>
        <a:p>
          <a:endParaRPr lang="en-US"/>
        </a:p>
      </dgm:t>
    </dgm:pt>
    <dgm:pt modelId="{A45DE162-8DF3-42B5-B278-418FA89C3656}">
      <dgm:prSet/>
      <dgm:spPr/>
      <dgm:t>
        <a:bodyPr/>
        <a:lstStyle/>
        <a:p>
          <a:r>
            <a:rPr lang="en-US" dirty="0" smtClean="0"/>
            <a:t>Formative Assessment</a:t>
          </a:r>
          <a:endParaRPr lang="en-US" dirty="0"/>
        </a:p>
      </dgm:t>
    </dgm:pt>
    <dgm:pt modelId="{07C9BAF7-BE5F-45D1-B19B-28894F801AFA}" type="parTrans" cxnId="{B9CEA626-6DFB-4EE8-947A-EFE720432400}">
      <dgm:prSet/>
      <dgm:spPr/>
      <dgm:t>
        <a:bodyPr/>
        <a:lstStyle/>
        <a:p>
          <a:endParaRPr lang="en-US"/>
        </a:p>
      </dgm:t>
    </dgm:pt>
    <dgm:pt modelId="{577AC87D-01E1-47B8-B377-DEA44032C8A9}" type="sibTrans" cxnId="{B9CEA626-6DFB-4EE8-947A-EFE720432400}">
      <dgm:prSet/>
      <dgm:spPr/>
      <dgm:t>
        <a:bodyPr/>
        <a:lstStyle/>
        <a:p>
          <a:endParaRPr lang="en-US"/>
        </a:p>
      </dgm:t>
    </dgm:pt>
    <dgm:pt modelId="{31B67404-B9DB-40C2-AEBC-18FF312DCAB3}">
      <dgm:prSet phldrT="[Text]"/>
      <dgm:spPr/>
      <dgm:t>
        <a:bodyPr/>
        <a:lstStyle/>
        <a:p>
          <a:endParaRPr lang="en-US"/>
        </a:p>
      </dgm:t>
    </dgm:pt>
    <dgm:pt modelId="{BE3C1A15-AE48-4074-9CE0-ED570E94C683}" type="parTrans" cxnId="{38B57D19-6EF1-479E-8444-3191624AE7EA}">
      <dgm:prSet/>
      <dgm:spPr/>
      <dgm:t>
        <a:bodyPr/>
        <a:lstStyle/>
        <a:p>
          <a:endParaRPr lang="en-US"/>
        </a:p>
      </dgm:t>
    </dgm:pt>
    <dgm:pt modelId="{065F6A57-6BE0-402E-9A4B-48736BEF28AD}" type="sibTrans" cxnId="{38B57D19-6EF1-479E-8444-3191624AE7EA}">
      <dgm:prSet/>
      <dgm:spPr/>
      <dgm:t>
        <a:bodyPr/>
        <a:lstStyle/>
        <a:p>
          <a:endParaRPr lang="en-US"/>
        </a:p>
      </dgm:t>
    </dgm:pt>
    <dgm:pt modelId="{2B57B429-15EC-4B97-9477-F7F66CA94EC2}" type="pres">
      <dgm:prSet presAssocID="{D778CAF2-C06F-4C81-BD49-EAD007CA5071}" presName="arrowDiagram" presStyleCnt="0">
        <dgm:presLayoutVars>
          <dgm:chMax val="5"/>
          <dgm:dir/>
          <dgm:resizeHandles val="exact"/>
        </dgm:presLayoutVars>
      </dgm:prSet>
      <dgm:spPr/>
      <dgm:t>
        <a:bodyPr/>
        <a:lstStyle/>
        <a:p>
          <a:endParaRPr lang="en-US"/>
        </a:p>
      </dgm:t>
    </dgm:pt>
    <dgm:pt modelId="{02F91C61-2357-4266-A139-9A59FB8829B5}" type="pres">
      <dgm:prSet presAssocID="{D778CAF2-C06F-4C81-BD49-EAD007CA5071}" presName="arrow" presStyleLbl="bgShp" presStyleIdx="0" presStyleCnt="1"/>
      <dgm:spPr/>
    </dgm:pt>
    <dgm:pt modelId="{10C69A81-87FD-480B-AB3F-6EE7833E955B}" type="pres">
      <dgm:prSet presAssocID="{D778CAF2-C06F-4C81-BD49-EAD007CA5071}" presName="arrowDiagram5" presStyleCnt="0"/>
      <dgm:spPr/>
    </dgm:pt>
    <dgm:pt modelId="{DFD0362B-6841-4336-9F9C-6868A86B71E4}" type="pres">
      <dgm:prSet presAssocID="{AA8A828B-3FDA-4987-8FAE-B18FCBA0A325}" presName="bullet5a" presStyleLbl="node1" presStyleIdx="0" presStyleCnt="5"/>
      <dgm:spPr/>
    </dgm:pt>
    <dgm:pt modelId="{5406239B-80DC-4143-A7F3-318AC0260BB3}" type="pres">
      <dgm:prSet presAssocID="{AA8A828B-3FDA-4987-8FAE-B18FCBA0A325}" presName="textBox5a" presStyleLbl="revTx" presStyleIdx="0" presStyleCnt="5">
        <dgm:presLayoutVars>
          <dgm:bulletEnabled val="1"/>
        </dgm:presLayoutVars>
      </dgm:prSet>
      <dgm:spPr/>
      <dgm:t>
        <a:bodyPr/>
        <a:lstStyle/>
        <a:p>
          <a:endParaRPr lang="en-US"/>
        </a:p>
      </dgm:t>
    </dgm:pt>
    <dgm:pt modelId="{4872C178-7B25-475D-A067-09F1D7CBA51C}" type="pres">
      <dgm:prSet presAssocID="{17876DE2-983F-46C1-97E3-85505555500B}" presName="bullet5b" presStyleLbl="node1" presStyleIdx="1" presStyleCnt="5"/>
      <dgm:spPr/>
    </dgm:pt>
    <dgm:pt modelId="{FD5F4C8A-3018-4DB3-BA2B-D754FEB6F0F2}" type="pres">
      <dgm:prSet presAssocID="{17876DE2-983F-46C1-97E3-85505555500B}" presName="textBox5b" presStyleLbl="revTx" presStyleIdx="1" presStyleCnt="5">
        <dgm:presLayoutVars>
          <dgm:bulletEnabled val="1"/>
        </dgm:presLayoutVars>
      </dgm:prSet>
      <dgm:spPr/>
      <dgm:t>
        <a:bodyPr/>
        <a:lstStyle/>
        <a:p>
          <a:endParaRPr lang="en-US"/>
        </a:p>
      </dgm:t>
    </dgm:pt>
    <dgm:pt modelId="{7E906C9B-E531-43F6-AD43-3E7BB59F3A29}" type="pres">
      <dgm:prSet presAssocID="{F682EA6D-4979-4FD3-999E-D39A8DBEA4C1}" presName="bullet5c" presStyleLbl="node1" presStyleIdx="2" presStyleCnt="5"/>
      <dgm:spPr/>
    </dgm:pt>
    <dgm:pt modelId="{78A90286-81CF-482D-8D85-F18129A9CD00}" type="pres">
      <dgm:prSet presAssocID="{F682EA6D-4979-4FD3-999E-D39A8DBEA4C1}" presName="textBox5c" presStyleLbl="revTx" presStyleIdx="2" presStyleCnt="5">
        <dgm:presLayoutVars>
          <dgm:bulletEnabled val="1"/>
        </dgm:presLayoutVars>
      </dgm:prSet>
      <dgm:spPr/>
      <dgm:t>
        <a:bodyPr/>
        <a:lstStyle/>
        <a:p>
          <a:endParaRPr lang="en-US"/>
        </a:p>
      </dgm:t>
    </dgm:pt>
    <dgm:pt modelId="{F5EE204D-D12D-4219-8E72-4CF3E7040A7B}" type="pres">
      <dgm:prSet presAssocID="{F491AEDC-C775-456F-8CAE-B3EA7F317F67}" presName="bullet5d" presStyleLbl="node1" presStyleIdx="3" presStyleCnt="5"/>
      <dgm:spPr/>
    </dgm:pt>
    <dgm:pt modelId="{1FD60C61-4B32-4001-AB73-2B7654251E52}" type="pres">
      <dgm:prSet presAssocID="{F491AEDC-C775-456F-8CAE-B3EA7F317F67}" presName="textBox5d" presStyleLbl="revTx" presStyleIdx="3" presStyleCnt="5">
        <dgm:presLayoutVars>
          <dgm:bulletEnabled val="1"/>
        </dgm:presLayoutVars>
      </dgm:prSet>
      <dgm:spPr/>
      <dgm:t>
        <a:bodyPr/>
        <a:lstStyle/>
        <a:p>
          <a:endParaRPr lang="en-US"/>
        </a:p>
      </dgm:t>
    </dgm:pt>
    <dgm:pt modelId="{1A64EC7C-A474-4EF7-8BFF-58A89F374508}" type="pres">
      <dgm:prSet presAssocID="{A45DE162-8DF3-42B5-B278-418FA89C3656}" presName="bullet5e" presStyleLbl="node1" presStyleIdx="4" presStyleCnt="5"/>
      <dgm:spPr/>
    </dgm:pt>
    <dgm:pt modelId="{29ABA3FB-51D4-4377-A115-589ED58B3A38}" type="pres">
      <dgm:prSet presAssocID="{A45DE162-8DF3-42B5-B278-418FA89C3656}" presName="textBox5e" presStyleLbl="revTx" presStyleIdx="4" presStyleCnt="5">
        <dgm:presLayoutVars>
          <dgm:bulletEnabled val="1"/>
        </dgm:presLayoutVars>
      </dgm:prSet>
      <dgm:spPr/>
      <dgm:t>
        <a:bodyPr/>
        <a:lstStyle/>
        <a:p>
          <a:endParaRPr lang="en-US"/>
        </a:p>
      </dgm:t>
    </dgm:pt>
  </dgm:ptLst>
  <dgm:cxnLst>
    <dgm:cxn modelId="{38B57D19-6EF1-479E-8444-3191624AE7EA}" srcId="{D778CAF2-C06F-4C81-BD49-EAD007CA5071}" destId="{31B67404-B9DB-40C2-AEBC-18FF312DCAB3}" srcOrd="5" destOrd="0" parTransId="{BE3C1A15-AE48-4074-9CE0-ED570E94C683}" sibTransId="{065F6A57-6BE0-402E-9A4B-48736BEF28AD}"/>
    <dgm:cxn modelId="{DCDC3C6B-FC35-43DF-8216-5D9298321409}" srcId="{D778CAF2-C06F-4C81-BD49-EAD007CA5071}" destId="{F491AEDC-C775-456F-8CAE-B3EA7F317F67}" srcOrd="3" destOrd="0" parTransId="{0F5D7485-B654-4529-AE75-8A550AFF22CA}" sibTransId="{4E1D17D6-73AE-4883-BF89-DE7FCEEBC8F2}"/>
    <dgm:cxn modelId="{81468BE6-64AE-40C9-A6A1-E277B11CB0AB}" srcId="{D778CAF2-C06F-4C81-BD49-EAD007CA5071}" destId="{F682EA6D-4979-4FD3-999E-D39A8DBEA4C1}" srcOrd="2" destOrd="0" parTransId="{F0BBAD8A-D3DF-4B17-B2F8-DE0A6F3BC36F}" sibTransId="{378ABCD5-5F66-4832-9608-427E0C9E958B}"/>
    <dgm:cxn modelId="{6BE4B91E-A0AD-47F2-9D8A-135C90C6656F}" type="presOf" srcId="{A45DE162-8DF3-42B5-B278-418FA89C3656}" destId="{29ABA3FB-51D4-4377-A115-589ED58B3A38}" srcOrd="0" destOrd="0" presId="urn:microsoft.com/office/officeart/2005/8/layout/arrow2"/>
    <dgm:cxn modelId="{3287A11D-6D75-4641-ACA1-6F32B15B5DCB}" type="presOf" srcId="{D778CAF2-C06F-4C81-BD49-EAD007CA5071}" destId="{2B57B429-15EC-4B97-9477-F7F66CA94EC2}" srcOrd="0" destOrd="0" presId="urn:microsoft.com/office/officeart/2005/8/layout/arrow2"/>
    <dgm:cxn modelId="{2C1AB8A2-05F0-4B16-B7AC-52EBEADFF143}" type="presOf" srcId="{AA8A828B-3FDA-4987-8FAE-B18FCBA0A325}" destId="{5406239B-80DC-4143-A7F3-318AC0260BB3}" srcOrd="0" destOrd="0" presId="urn:microsoft.com/office/officeart/2005/8/layout/arrow2"/>
    <dgm:cxn modelId="{7623AB07-A54B-48A1-98C5-8E4B44E9E127}" type="presOf" srcId="{17876DE2-983F-46C1-97E3-85505555500B}" destId="{FD5F4C8A-3018-4DB3-BA2B-D754FEB6F0F2}" srcOrd="0" destOrd="0" presId="urn:microsoft.com/office/officeart/2005/8/layout/arrow2"/>
    <dgm:cxn modelId="{13ECAF95-95C6-4D80-AED2-14591F5CBFE1}" srcId="{D778CAF2-C06F-4C81-BD49-EAD007CA5071}" destId="{AA8A828B-3FDA-4987-8FAE-B18FCBA0A325}" srcOrd="0" destOrd="0" parTransId="{BD980EB7-CBEA-4E14-BDE1-4661CCEC7D0A}" sibTransId="{2C62E05B-09F4-4819-8F70-431AFBEC9B1C}"/>
    <dgm:cxn modelId="{B92396D8-F791-46AB-A95C-F395684640E2}" srcId="{D778CAF2-C06F-4C81-BD49-EAD007CA5071}" destId="{17876DE2-983F-46C1-97E3-85505555500B}" srcOrd="1" destOrd="0" parTransId="{C4A8DDCC-C90C-4192-A431-2C7B8A8689EE}" sibTransId="{6F9E2464-AD0A-4CA9-BF07-7318EFD4508D}"/>
    <dgm:cxn modelId="{B9CEA626-6DFB-4EE8-947A-EFE720432400}" srcId="{D778CAF2-C06F-4C81-BD49-EAD007CA5071}" destId="{A45DE162-8DF3-42B5-B278-418FA89C3656}" srcOrd="4" destOrd="0" parTransId="{07C9BAF7-BE5F-45D1-B19B-28894F801AFA}" sibTransId="{577AC87D-01E1-47B8-B377-DEA44032C8A9}"/>
    <dgm:cxn modelId="{E0A5C20D-951F-405A-A764-6A1F34683529}" type="presOf" srcId="{F682EA6D-4979-4FD3-999E-D39A8DBEA4C1}" destId="{78A90286-81CF-482D-8D85-F18129A9CD00}" srcOrd="0" destOrd="0" presId="urn:microsoft.com/office/officeart/2005/8/layout/arrow2"/>
    <dgm:cxn modelId="{FEB800DC-3C7F-46E6-B889-B6229DC15B02}" type="presOf" srcId="{F491AEDC-C775-456F-8CAE-B3EA7F317F67}" destId="{1FD60C61-4B32-4001-AB73-2B7654251E52}" srcOrd="0" destOrd="0" presId="urn:microsoft.com/office/officeart/2005/8/layout/arrow2"/>
    <dgm:cxn modelId="{EA95C251-9157-4834-8CCA-91CC45A32032}" type="presParOf" srcId="{2B57B429-15EC-4B97-9477-F7F66CA94EC2}" destId="{02F91C61-2357-4266-A139-9A59FB8829B5}" srcOrd="0" destOrd="0" presId="urn:microsoft.com/office/officeart/2005/8/layout/arrow2"/>
    <dgm:cxn modelId="{1470ED73-3A8C-425C-A177-3EE772B45B53}" type="presParOf" srcId="{2B57B429-15EC-4B97-9477-F7F66CA94EC2}" destId="{10C69A81-87FD-480B-AB3F-6EE7833E955B}" srcOrd="1" destOrd="0" presId="urn:microsoft.com/office/officeart/2005/8/layout/arrow2"/>
    <dgm:cxn modelId="{65932942-8212-4143-A84D-1E65D7E24F37}" type="presParOf" srcId="{10C69A81-87FD-480B-AB3F-6EE7833E955B}" destId="{DFD0362B-6841-4336-9F9C-6868A86B71E4}" srcOrd="0" destOrd="0" presId="urn:microsoft.com/office/officeart/2005/8/layout/arrow2"/>
    <dgm:cxn modelId="{C226CFE2-CB77-4497-967E-826E0F0CC32E}" type="presParOf" srcId="{10C69A81-87FD-480B-AB3F-6EE7833E955B}" destId="{5406239B-80DC-4143-A7F3-318AC0260BB3}" srcOrd="1" destOrd="0" presId="urn:microsoft.com/office/officeart/2005/8/layout/arrow2"/>
    <dgm:cxn modelId="{AB4C8E34-59CB-4E70-845B-D034260E7CEE}" type="presParOf" srcId="{10C69A81-87FD-480B-AB3F-6EE7833E955B}" destId="{4872C178-7B25-475D-A067-09F1D7CBA51C}" srcOrd="2" destOrd="0" presId="urn:microsoft.com/office/officeart/2005/8/layout/arrow2"/>
    <dgm:cxn modelId="{DA87530F-3A0B-4109-A53B-597357CE4054}" type="presParOf" srcId="{10C69A81-87FD-480B-AB3F-6EE7833E955B}" destId="{FD5F4C8A-3018-4DB3-BA2B-D754FEB6F0F2}" srcOrd="3" destOrd="0" presId="urn:microsoft.com/office/officeart/2005/8/layout/arrow2"/>
    <dgm:cxn modelId="{B5275F20-F298-4A99-BC53-E4A78B6555F2}" type="presParOf" srcId="{10C69A81-87FD-480B-AB3F-6EE7833E955B}" destId="{7E906C9B-E531-43F6-AD43-3E7BB59F3A29}" srcOrd="4" destOrd="0" presId="urn:microsoft.com/office/officeart/2005/8/layout/arrow2"/>
    <dgm:cxn modelId="{2B0A8E4C-EDEE-490C-A6CD-44CF133D3EB8}" type="presParOf" srcId="{10C69A81-87FD-480B-AB3F-6EE7833E955B}" destId="{78A90286-81CF-482D-8D85-F18129A9CD00}" srcOrd="5" destOrd="0" presId="urn:microsoft.com/office/officeart/2005/8/layout/arrow2"/>
    <dgm:cxn modelId="{70702737-43B6-454E-B33B-66BEAA100166}" type="presParOf" srcId="{10C69A81-87FD-480B-AB3F-6EE7833E955B}" destId="{F5EE204D-D12D-4219-8E72-4CF3E7040A7B}" srcOrd="6" destOrd="0" presId="urn:microsoft.com/office/officeart/2005/8/layout/arrow2"/>
    <dgm:cxn modelId="{E0FCD1EB-5770-4F6C-BC20-F8E74139976C}" type="presParOf" srcId="{10C69A81-87FD-480B-AB3F-6EE7833E955B}" destId="{1FD60C61-4B32-4001-AB73-2B7654251E52}" srcOrd="7" destOrd="0" presId="urn:microsoft.com/office/officeart/2005/8/layout/arrow2"/>
    <dgm:cxn modelId="{17E679A3-B6B6-4768-9292-52333386FE40}" type="presParOf" srcId="{10C69A81-87FD-480B-AB3F-6EE7833E955B}" destId="{1A64EC7C-A474-4EF7-8BFF-58A89F374508}" srcOrd="8" destOrd="0" presId="urn:microsoft.com/office/officeart/2005/8/layout/arrow2"/>
    <dgm:cxn modelId="{F52082E3-7AFD-4F24-A32B-45DF6CB9B4B3}" type="presParOf" srcId="{10C69A81-87FD-480B-AB3F-6EE7833E955B}" destId="{29ABA3FB-51D4-4377-A115-589ED58B3A3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9FA39E-43E2-48EF-9679-EA171D809864}"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F7CE5A03-B90F-466F-8B9B-4F7AC1E97AA3}">
      <dgm:prSet phldrT="[Text]" custT="1"/>
      <dgm:spPr/>
      <dgm:t>
        <a:bodyPr/>
        <a:lstStyle/>
        <a:p>
          <a:pPr algn="ctr"/>
          <a:endParaRPr lang="en-US" sz="1800" dirty="0" smtClean="0"/>
        </a:p>
        <a:p>
          <a:pPr algn="ctr"/>
          <a:r>
            <a:rPr lang="en-US" sz="1800" dirty="0" smtClean="0"/>
            <a:t>Learning Checkpoints</a:t>
          </a:r>
        </a:p>
        <a:p>
          <a:pPr algn="ctr"/>
          <a:endParaRPr lang="en-US" sz="500" dirty="0"/>
        </a:p>
      </dgm:t>
    </dgm:pt>
    <dgm:pt modelId="{A225914B-E483-4FF8-B46E-A96CDE28EA9F}" type="parTrans" cxnId="{C286A915-5BAC-4556-91BF-504E18CF4C96}">
      <dgm:prSet/>
      <dgm:spPr/>
      <dgm:t>
        <a:bodyPr/>
        <a:lstStyle/>
        <a:p>
          <a:endParaRPr lang="en-US"/>
        </a:p>
      </dgm:t>
    </dgm:pt>
    <dgm:pt modelId="{567C0421-3B2B-45B5-9D21-3E8E332B55DB}" type="sibTrans" cxnId="{C286A915-5BAC-4556-91BF-504E18CF4C96}">
      <dgm:prSet/>
      <dgm:spPr/>
      <dgm:t>
        <a:bodyPr/>
        <a:lstStyle/>
        <a:p>
          <a:endParaRPr lang="en-US"/>
        </a:p>
      </dgm:t>
    </dgm:pt>
    <dgm:pt modelId="{394108EB-52B0-46F7-BB3A-3D3A0BB5098F}">
      <dgm:prSet phldrT="[Text]" custT="1"/>
      <dgm:spPr/>
      <dgm:t>
        <a:bodyPr/>
        <a:lstStyle/>
        <a:p>
          <a:pPr algn="ctr"/>
          <a:endParaRPr lang="en-US" sz="1800" dirty="0" smtClean="0"/>
        </a:p>
        <a:p>
          <a:pPr algn="ctr"/>
          <a:r>
            <a:rPr lang="en-US" sz="1800" dirty="0" smtClean="0"/>
            <a:t>Interim Assessment Learning Targets</a:t>
          </a:r>
        </a:p>
        <a:p>
          <a:pPr algn="ctr"/>
          <a:endParaRPr lang="en-US" sz="500" dirty="0" smtClean="0"/>
        </a:p>
        <a:p>
          <a:pPr algn="ctr"/>
          <a:endParaRPr lang="en-US" sz="500" dirty="0"/>
        </a:p>
      </dgm:t>
    </dgm:pt>
    <dgm:pt modelId="{3888BD88-2381-4B6D-9724-569DE7224E2B}" type="parTrans" cxnId="{A07AA213-10F7-445F-A23A-7CA2EB7CEC15}">
      <dgm:prSet/>
      <dgm:spPr/>
      <dgm:t>
        <a:bodyPr/>
        <a:lstStyle/>
        <a:p>
          <a:endParaRPr lang="en-US"/>
        </a:p>
      </dgm:t>
    </dgm:pt>
    <dgm:pt modelId="{3AE07BF8-F09D-415C-B11B-BACD8EB1B793}" type="sibTrans" cxnId="{A07AA213-10F7-445F-A23A-7CA2EB7CEC15}">
      <dgm:prSet/>
      <dgm:spPr/>
      <dgm:t>
        <a:bodyPr/>
        <a:lstStyle/>
        <a:p>
          <a:endParaRPr lang="en-US"/>
        </a:p>
      </dgm:t>
    </dgm:pt>
    <dgm:pt modelId="{E6EB83AF-C595-4BD1-87EE-781B0A43FDCA}">
      <dgm:prSet phldrT="[Text]" custT="1"/>
      <dgm:spPr>
        <a:solidFill>
          <a:schemeClr val="accent4">
            <a:lumMod val="60000"/>
            <a:lumOff val="40000"/>
            <a:alpha val="90000"/>
          </a:schemeClr>
        </a:solidFill>
      </dgm:spPr>
      <dgm:t>
        <a:bodyPr/>
        <a:lstStyle/>
        <a:p>
          <a:pPr algn="l"/>
          <a:r>
            <a:rPr lang="en-US" sz="1100" dirty="0" smtClean="0"/>
            <a:t>I can identify the difference between primary and secondary sources</a:t>
          </a:r>
          <a:endParaRPr lang="en-US" sz="1100" dirty="0"/>
        </a:p>
      </dgm:t>
    </dgm:pt>
    <dgm:pt modelId="{309BFBEB-B925-406B-8401-E9D545A87460}" type="parTrans" cxnId="{78786B8A-423E-4DF0-B753-229391759E8F}">
      <dgm:prSet/>
      <dgm:spPr/>
      <dgm:t>
        <a:bodyPr/>
        <a:lstStyle/>
        <a:p>
          <a:endParaRPr lang="en-US"/>
        </a:p>
      </dgm:t>
    </dgm:pt>
    <dgm:pt modelId="{8602ADA6-B555-40CD-8BF5-3C76300D051B}" type="sibTrans" cxnId="{78786B8A-423E-4DF0-B753-229391759E8F}">
      <dgm:prSet/>
      <dgm:spPr/>
      <dgm:t>
        <a:bodyPr/>
        <a:lstStyle/>
        <a:p>
          <a:endParaRPr lang="en-US"/>
        </a:p>
      </dgm:t>
    </dgm:pt>
    <dgm:pt modelId="{EEAAC9C6-4ACB-4C46-8E34-06A1731EF2B7}">
      <dgm:prSet custT="1"/>
      <dgm:spPr/>
      <dgm:t>
        <a:bodyPr/>
        <a:lstStyle/>
        <a:p>
          <a:pPr algn="ctr"/>
          <a:endParaRPr lang="en-US" sz="500" dirty="0" smtClean="0"/>
        </a:p>
        <a:p>
          <a:pPr algn="ctr"/>
          <a:endParaRPr lang="en-US" sz="500" dirty="0" smtClean="0"/>
        </a:p>
        <a:p>
          <a:pPr algn="ctr"/>
          <a:endParaRPr lang="en-US" sz="500" dirty="0" smtClean="0"/>
        </a:p>
        <a:p>
          <a:pPr algn="ctr"/>
          <a:endParaRPr lang="en-US" sz="500" dirty="0" smtClean="0"/>
        </a:p>
        <a:p>
          <a:pPr algn="ctr"/>
          <a:r>
            <a:rPr lang="en-US" sz="1800" dirty="0" smtClean="0">
              <a:solidFill>
                <a:schemeClr val="tx1"/>
              </a:solidFill>
            </a:rPr>
            <a:t>Interim Assessment</a:t>
          </a:r>
        </a:p>
        <a:p>
          <a:pPr algn="l"/>
          <a:r>
            <a:rPr lang="en-US" sz="1400" dirty="0" smtClean="0">
              <a:solidFill>
                <a:schemeClr val="tx1"/>
              </a:solidFill>
            </a:rPr>
            <a:t>After reading the Preamble to the US Constitution and Words We Live By, by Linda Monk, please identify which text is a primary source and which is a secondary source.  </a:t>
          </a:r>
          <a:r>
            <a:rPr lang="en-US" sz="1400" u="sng" dirty="0" smtClean="0">
              <a:solidFill>
                <a:schemeClr val="tx1"/>
              </a:solidFill>
            </a:rPr>
            <a:t>Use evidence from the text </a:t>
          </a:r>
          <a:r>
            <a:rPr lang="en-US" sz="1400" dirty="0" smtClean="0">
              <a:solidFill>
                <a:schemeClr val="tx1"/>
              </a:solidFill>
            </a:rPr>
            <a:t>to explain how you know this.  Identify purpose of each text.  </a:t>
          </a:r>
          <a:r>
            <a:rPr lang="en-US" sz="1400" u="sng" dirty="0" smtClean="0">
              <a:solidFill>
                <a:schemeClr val="tx1"/>
              </a:solidFill>
            </a:rPr>
            <a:t>Use specific details from </a:t>
          </a:r>
          <a:r>
            <a:rPr lang="en-US" sz="1400" b="1" u="sng" dirty="0" smtClean="0">
              <a:solidFill>
                <a:schemeClr val="tx1"/>
              </a:solidFill>
            </a:rPr>
            <a:t>both</a:t>
          </a:r>
          <a:r>
            <a:rPr lang="en-US" sz="1400" u="sng" dirty="0" smtClean="0">
              <a:solidFill>
                <a:schemeClr val="tx1"/>
              </a:solidFill>
            </a:rPr>
            <a:t> texts</a:t>
          </a:r>
          <a:r>
            <a:rPr lang="en-US" sz="1400" dirty="0" smtClean="0">
              <a:solidFill>
                <a:schemeClr val="tx1"/>
              </a:solidFill>
            </a:rPr>
            <a:t> to explain your answer. </a:t>
          </a:r>
          <a:endParaRPr lang="en-US" sz="500" dirty="0" smtClean="0"/>
        </a:p>
        <a:p>
          <a:pPr algn="ctr"/>
          <a:endParaRPr lang="en-US" sz="500" dirty="0" smtClean="0"/>
        </a:p>
        <a:p>
          <a:pPr algn="ctr"/>
          <a:endParaRPr lang="en-US" sz="500" dirty="0" smtClean="0"/>
        </a:p>
        <a:p>
          <a:pPr algn="ctr"/>
          <a:endParaRPr lang="en-US" sz="500" dirty="0" smtClean="0"/>
        </a:p>
        <a:p>
          <a:pPr algn="ctr"/>
          <a:endParaRPr lang="en-US" sz="500" dirty="0"/>
        </a:p>
      </dgm:t>
    </dgm:pt>
    <dgm:pt modelId="{26C8E5B8-CC96-4011-9A7D-3C6691F697A1}" type="parTrans" cxnId="{CEB91144-B9F5-4C33-A8A2-160D94E27C7C}">
      <dgm:prSet/>
      <dgm:spPr/>
      <dgm:t>
        <a:bodyPr/>
        <a:lstStyle/>
        <a:p>
          <a:endParaRPr lang="en-US"/>
        </a:p>
      </dgm:t>
    </dgm:pt>
    <dgm:pt modelId="{3FBC5D1F-EEBC-423E-8FD7-7B25751FAD21}" type="sibTrans" cxnId="{CEB91144-B9F5-4C33-A8A2-160D94E27C7C}">
      <dgm:prSet/>
      <dgm:spPr/>
      <dgm:t>
        <a:bodyPr/>
        <a:lstStyle/>
        <a:p>
          <a:endParaRPr lang="en-US"/>
        </a:p>
      </dgm:t>
    </dgm:pt>
    <dgm:pt modelId="{3835E446-6F53-4269-BDD2-0544E159F16C}">
      <dgm:prSet phldrT="[Text]" custT="1"/>
      <dgm:spPr/>
      <dgm:t>
        <a:bodyPr/>
        <a:lstStyle/>
        <a:p>
          <a:pPr algn="l"/>
          <a:r>
            <a:rPr lang="en-US" sz="1100" dirty="0" smtClean="0"/>
            <a:t>I can identify the author’s intent and purpose in a text</a:t>
          </a:r>
          <a:endParaRPr lang="en-US" sz="1100" dirty="0"/>
        </a:p>
      </dgm:t>
    </dgm:pt>
    <dgm:pt modelId="{B927F5CF-33BF-4C0D-A5C6-044AE43EFB8E}" type="parTrans" cxnId="{201CFAE4-9FD1-4EFF-851C-AAFD8CB6356F}">
      <dgm:prSet/>
      <dgm:spPr/>
      <dgm:t>
        <a:bodyPr/>
        <a:lstStyle/>
        <a:p>
          <a:endParaRPr lang="en-US"/>
        </a:p>
      </dgm:t>
    </dgm:pt>
    <dgm:pt modelId="{B250992D-CF3E-4DEC-93F0-6D422ADF5EE3}" type="sibTrans" cxnId="{201CFAE4-9FD1-4EFF-851C-AAFD8CB6356F}">
      <dgm:prSet/>
      <dgm:spPr/>
      <dgm:t>
        <a:bodyPr/>
        <a:lstStyle/>
        <a:p>
          <a:endParaRPr lang="en-US"/>
        </a:p>
      </dgm:t>
    </dgm:pt>
    <dgm:pt modelId="{2108C8D9-A129-44A9-B8A6-120003D62F65}">
      <dgm:prSet phldrT="[Text]" custT="1"/>
      <dgm:spPr>
        <a:solidFill>
          <a:schemeClr val="accent4">
            <a:lumMod val="60000"/>
            <a:lumOff val="40000"/>
            <a:alpha val="90000"/>
          </a:schemeClr>
        </a:solidFill>
      </dgm:spPr>
      <dgm:t>
        <a:bodyPr/>
        <a:lstStyle/>
        <a:p>
          <a:pPr algn="l"/>
          <a:r>
            <a:rPr lang="en-US" sz="1100" dirty="0" smtClean="0"/>
            <a:t>I can quote and accurately paraphrase from a text</a:t>
          </a:r>
          <a:endParaRPr lang="en-US" sz="1100" dirty="0"/>
        </a:p>
      </dgm:t>
    </dgm:pt>
    <dgm:pt modelId="{241FC8BD-7900-4178-8366-7A9C9E0933FD}" type="parTrans" cxnId="{98EB704F-02F2-498A-BEE6-C1940E3B6706}">
      <dgm:prSet/>
      <dgm:spPr/>
      <dgm:t>
        <a:bodyPr/>
        <a:lstStyle/>
        <a:p>
          <a:endParaRPr lang="en-US"/>
        </a:p>
      </dgm:t>
    </dgm:pt>
    <dgm:pt modelId="{B4E5BB2C-E6A6-4421-B5B1-6CDB09B811E6}" type="sibTrans" cxnId="{98EB704F-02F2-498A-BEE6-C1940E3B6706}">
      <dgm:prSet/>
      <dgm:spPr/>
      <dgm:t>
        <a:bodyPr/>
        <a:lstStyle/>
        <a:p>
          <a:endParaRPr lang="en-US"/>
        </a:p>
      </dgm:t>
    </dgm:pt>
    <dgm:pt modelId="{EB362D14-18D9-48B3-AAE0-2B5816B80187}">
      <dgm:prSet phldrT="[Text]" custT="1"/>
      <dgm:spPr/>
      <dgm:t>
        <a:bodyPr/>
        <a:lstStyle/>
        <a:p>
          <a:pPr algn="ctr"/>
          <a:r>
            <a:rPr lang="en-US" sz="1000" dirty="0" smtClean="0"/>
            <a:t>April 24</a:t>
          </a:r>
          <a:endParaRPr lang="en-US" sz="1000" dirty="0"/>
        </a:p>
      </dgm:t>
    </dgm:pt>
    <dgm:pt modelId="{2F61BA5E-F748-49E2-BE75-F91A28760B50}" type="sibTrans" cxnId="{0D004151-AA19-4CAB-BC9F-0D52FCD81666}">
      <dgm:prSet/>
      <dgm:spPr/>
      <dgm:t>
        <a:bodyPr/>
        <a:lstStyle/>
        <a:p>
          <a:endParaRPr lang="en-US"/>
        </a:p>
      </dgm:t>
    </dgm:pt>
    <dgm:pt modelId="{EB70D3C5-54D9-4B7F-99DB-89E4DEA9807D}" type="parTrans" cxnId="{0D004151-AA19-4CAB-BC9F-0D52FCD81666}">
      <dgm:prSet/>
      <dgm:spPr/>
      <dgm:t>
        <a:bodyPr/>
        <a:lstStyle/>
        <a:p>
          <a:endParaRPr lang="en-US"/>
        </a:p>
      </dgm:t>
    </dgm:pt>
    <dgm:pt modelId="{34EA8534-D229-4872-9CBB-F81D40D07A0A}">
      <dgm:prSet phldrT="[Text]" custT="1"/>
      <dgm:spPr/>
      <dgm:t>
        <a:bodyPr/>
        <a:lstStyle/>
        <a:p>
          <a:pPr algn="ctr"/>
          <a:r>
            <a:rPr lang="en-US" sz="1000" dirty="0" smtClean="0"/>
            <a:t>March 6</a:t>
          </a:r>
          <a:endParaRPr lang="en-US" sz="1000" dirty="0"/>
        </a:p>
      </dgm:t>
    </dgm:pt>
    <dgm:pt modelId="{7D5C3B49-7F62-4529-9397-789897D663E3}" type="sibTrans" cxnId="{DC1A344D-A501-49AC-A75A-7CA0C69170D0}">
      <dgm:prSet/>
      <dgm:spPr/>
      <dgm:t>
        <a:bodyPr/>
        <a:lstStyle/>
        <a:p>
          <a:endParaRPr lang="en-US"/>
        </a:p>
      </dgm:t>
    </dgm:pt>
    <dgm:pt modelId="{3014E16D-427D-41A4-9C10-71081186EEFA}" type="parTrans" cxnId="{DC1A344D-A501-49AC-A75A-7CA0C69170D0}">
      <dgm:prSet/>
      <dgm:spPr/>
      <dgm:t>
        <a:bodyPr/>
        <a:lstStyle/>
        <a:p>
          <a:endParaRPr lang="en-US"/>
        </a:p>
      </dgm:t>
    </dgm:pt>
    <dgm:pt modelId="{F6E90D56-BFD7-48DC-BD94-C355F9C53957}">
      <dgm:prSet phldrT="[Text]" custT="1"/>
      <dgm:spPr/>
      <dgm:t>
        <a:bodyPr/>
        <a:lstStyle/>
        <a:p>
          <a:pPr algn="ctr"/>
          <a:r>
            <a:rPr lang="en-US" sz="1000" dirty="0" smtClean="0"/>
            <a:t>January 30</a:t>
          </a:r>
          <a:endParaRPr lang="en-US" sz="1000" dirty="0"/>
        </a:p>
      </dgm:t>
    </dgm:pt>
    <dgm:pt modelId="{B6EE9DAA-CAD1-475C-9D9F-10B3F8492D96}" type="sibTrans" cxnId="{0869C584-7BB0-499F-A80F-EA67191794A9}">
      <dgm:prSet/>
      <dgm:spPr/>
      <dgm:t>
        <a:bodyPr/>
        <a:lstStyle/>
        <a:p>
          <a:endParaRPr lang="en-US"/>
        </a:p>
      </dgm:t>
    </dgm:pt>
    <dgm:pt modelId="{B6FBB23B-144A-43A8-8226-71D3B57A15D8}" type="parTrans" cxnId="{0869C584-7BB0-499F-A80F-EA67191794A9}">
      <dgm:prSet/>
      <dgm:spPr/>
      <dgm:t>
        <a:bodyPr/>
        <a:lstStyle/>
        <a:p>
          <a:endParaRPr lang="en-US"/>
        </a:p>
      </dgm:t>
    </dgm:pt>
    <dgm:pt modelId="{2693FE54-8573-48BD-B394-16194AF58D78}">
      <dgm:prSet phldrT="[Text]" custT="1"/>
      <dgm:spPr/>
      <dgm:t>
        <a:bodyPr/>
        <a:lstStyle/>
        <a:p>
          <a:pPr algn="ctr"/>
          <a:r>
            <a:rPr lang="en-US" sz="1000" dirty="0" smtClean="0"/>
            <a:t>December 12</a:t>
          </a:r>
          <a:endParaRPr lang="en-US" sz="1000" dirty="0"/>
        </a:p>
      </dgm:t>
    </dgm:pt>
    <dgm:pt modelId="{F500AC62-0A77-4685-A346-FCBA55626139}" type="sibTrans" cxnId="{60A8577E-DEB8-49DE-9A75-16DC608C5618}">
      <dgm:prSet/>
      <dgm:spPr/>
      <dgm:t>
        <a:bodyPr/>
        <a:lstStyle/>
        <a:p>
          <a:endParaRPr lang="en-US"/>
        </a:p>
      </dgm:t>
    </dgm:pt>
    <dgm:pt modelId="{51D79D4B-0C31-48E1-96EB-F5A7841F45D3}" type="parTrans" cxnId="{60A8577E-DEB8-49DE-9A75-16DC608C5618}">
      <dgm:prSet/>
      <dgm:spPr/>
      <dgm:t>
        <a:bodyPr/>
        <a:lstStyle/>
        <a:p>
          <a:endParaRPr lang="en-US"/>
        </a:p>
      </dgm:t>
    </dgm:pt>
    <dgm:pt modelId="{CE21503C-BD8E-4E04-8166-A1017469B737}">
      <dgm:prSet phldrT="[Text]" custT="1"/>
      <dgm:spPr/>
      <dgm:t>
        <a:bodyPr/>
        <a:lstStyle/>
        <a:p>
          <a:pPr algn="ctr"/>
          <a:r>
            <a:rPr lang="en-US" sz="1100" dirty="0" smtClean="0"/>
            <a:t>November 1</a:t>
          </a:r>
          <a:endParaRPr lang="en-US" sz="1100" dirty="0"/>
        </a:p>
      </dgm:t>
    </dgm:pt>
    <dgm:pt modelId="{EFF56CCF-B22A-4097-AD45-7CA66DF5FACB}" type="sibTrans" cxnId="{C2876D7C-69AE-47D8-B41D-1ECC88072180}">
      <dgm:prSet/>
      <dgm:spPr/>
      <dgm:t>
        <a:bodyPr/>
        <a:lstStyle/>
        <a:p>
          <a:endParaRPr lang="en-US"/>
        </a:p>
      </dgm:t>
    </dgm:pt>
    <dgm:pt modelId="{0D5858B0-F0BA-42EB-ACB4-35262D2631AF}" type="parTrans" cxnId="{C2876D7C-69AE-47D8-B41D-1ECC88072180}">
      <dgm:prSet/>
      <dgm:spPr/>
      <dgm:t>
        <a:bodyPr/>
        <a:lstStyle/>
        <a:p>
          <a:endParaRPr lang="en-US"/>
        </a:p>
      </dgm:t>
    </dgm:pt>
    <dgm:pt modelId="{38BAFEAB-26D8-4CCD-9A31-53AC5E32ED9F}">
      <dgm:prSet custT="1"/>
      <dgm:spPr/>
      <dgm:t>
        <a:bodyPr/>
        <a:lstStyle/>
        <a:p>
          <a:r>
            <a:rPr lang="en-US" sz="1800" dirty="0" smtClean="0"/>
            <a:t>Priority Standard and Summative Learning Target</a:t>
          </a:r>
        </a:p>
        <a:p>
          <a:r>
            <a:rPr lang="en-US" sz="1400" dirty="0" smtClean="0"/>
            <a:t>Cite specific textual evidence to support analysis of primary and secondary sources (RH.6-8.1)</a:t>
          </a:r>
        </a:p>
        <a:p>
          <a:r>
            <a:rPr lang="en-US" sz="1400" dirty="0" smtClean="0"/>
            <a:t>I can quote reasons and proof from what I read to show my close reading of primary and secondary sources of information.</a:t>
          </a:r>
          <a:endParaRPr lang="en-US" sz="1300" dirty="0" smtClean="0"/>
        </a:p>
      </dgm:t>
    </dgm:pt>
    <dgm:pt modelId="{469BB282-8AC3-42BD-9E42-313DED99EE39}" type="parTrans" cxnId="{CB85AA9B-8A15-4666-952A-EBE78ADC965D}">
      <dgm:prSet/>
      <dgm:spPr/>
      <dgm:t>
        <a:bodyPr/>
        <a:lstStyle/>
        <a:p>
          <a:endParaRPr lang="en-US"/>
        </a:p>
      </dgm:t>
    </dgm:pt>
    <dgm:pt modelId="{E6A892C4-5418-45AB-862E-91A15EDCA56F}" type="sibTrans" cxnId="{CB85AA9B-8A15-4666-952A-EBE78ADC965D}">
      <dgm:prSet/>
      <dgm:spPr/>
      <dgm:t>
        <a:bodyPr/>
        <a:lstStyle/>
        <a:p>
          <a:endParaRPr lang="en-US"/>
        </a:p>
      </dgm:t>
    </dgm:pt>
    <dgm:pt modelId="{D250FDC3-5C13-4EE1-9E22-36F436875CC5}" type="pres">
      <dgm:prSet presAssocID="{9F9FA39E-43E2-48EF-9679-EA171D809864}" presName="Name0" presStyleCnt="0">
        <dgm:presLayoutVars>
          <dgm:dir/>
          <dgm:animLvl val="lvl"/>
          <dgm:resizeHandles val="exact"/>
        </dgm:presLayoutVars>
      </dgm:prSet>
      <dgm:spPr/>
      <dgm:t>
        <a:bodyPr/>
        <a:lstStyle/>
        <a:p>
          <a:endParaRPr lang="en-US"/>
        </a:p>
      </dgm:t>
    </dgm:pt>
    <dgm:pt modelId="{E5A8788F-A33F-40B8-959E-BDA5BB8B1603}" type="pres">
      <dgm:prSet presAssocID="{EEAAC9C6-4ACB-4C46-8E34-06A1731EF2B7}" presName="boxAndChildren" presStyleCnt="0"/>
      <dgm:spPr/>
    </dgm:pt>
    <dgm:pt modelId="{ABF05BEB-722A-483C-8B8A-96997DF7DC83}" type="pres">
      <dgm:prSet presAssocID="{EEAAC9C6-4ACB-4C46-8E34-06A1731EF2B7}" presName="parentTextBox" presStyleLbl="node1" presStyleIdx="0" presStyleCnt="4" custScaleY="81065"/>
      <dgm:spPr/>
      <dgm:t>
        <a:bodyPr/>
        <a:lstStyle/>
        <a:p>
          <a:endParaRPr lang="en-US"/>
        </a:p>
      </dgm:t>
    </dgm:pt>
    <dgm:pt modelId="{5932224D-FAED-4D01-A049-6C9F46469169}" type="pres">
      <dgm:prSet presAssocID="{3AE07BF8-F09D-415C-B11B-BACD8EB1B793}" presName="sp" presStyleCnt="0"/>
      <dgm:spPr/>
    </dgm:pt>
    <dgm:pt modelId="{0CD143F0-D1FC-4B12-9F4D-7D60C4A79323}" type="pres">
      <dgm:prSet presAssocID="{394108EB-52B0-46F7-BB3A-3D3A0BB5098F}" presName="arrowAndChildren" presStyleCnt="0"/>
      <dgm:spPr/>
    </dgm:pt>
    <dgm:pt modelId="{5C254986-4CFB-4E70-AE10-B8DD8C357C84}" type="pres">
      <dgm:prSet presAssocID="{394108EB-52B0-46F7-BB3A-3D3A0BB5098F}" presName="parentTextArrow" presStyleLbl="node1" presStyleIdx="0" presStyleCnt="4"/>
      <dgm:spPr/>
      <dgm:t>
        <a:bodyPr/>
        <a:lstStyle/>
        <a:p>
          <a:endParaRPr lang="en-US"/>
        </a:p>
      </dgm:t>
    </dgm:pt>
    <dgm:pt modelId="{0DC3E2A2-D0F8-469A-BC63-6DAF28331265}" type="pres">
      <dgm:prSet presAssocID="{394108EB-52B0-46F7-BB3A-3D3A0BB5098F}" presName="arrow" presStyleLbl="node1" presStyleIdx="1" presStyleCnt="4" custScaleY="49617" custLinFactNeighborX="121" custLinFactNeighborY="471"/>
      <dgm:spPr/>
      <dgm:t>
        <a:bodyPr/>
        <a:lstStyle/>
        <a:p>
          <a:endParaRPr lang="en-US"/>
        </a:p>
      </dgm:t>
    </dgm:pt>
    <dgm:pt modelId="{4040CE7A-0C64-45F0-A4DB-23C224B6242E}" type="pres">
      <dgm:prSet presAssocID="{394108EB-52B0-46F7-BB3A-3D3A0BB5098F}" presName="descendantArrow" presStyleCnt="0"/>
      <dgm:spPr/>
    </dgm:pt>
    <dgm:pt modelId="{1E3677DB-0E0B-4353-9379-94BA6D2F76D2}" type="pres">
      <dgm:prSet presAssocID="{E6EB83AF-C595-4BD1-87EE-781B0A43FDCA}" presName="childTextArrow" presStyleLbl="fgAccFollowNode1" presStyleIdx="0" presStyleCnt="8" custScaleX="229586" custScaleY="44106" custLinFactNeighborX="846" custLinFactNeighborY="30">
        <dgm:presLayoutVars>
          <dgm:bulletEnabled val="1"/>
        </dgm:presLayoutVars>
      </dgm:prSet>
      <dgm:spPr/>
      <dgm:t>
        <a:bodyPr/>
        <a:lstStyle/>
        <a:p>
          <a:endParaRPr lang="en-US"/>
        </a:p>
      </dgm:t>
    </dgm:pt>
    <dgm:pt modelId="{8D0A32D3-F8D7-4D8E-A7C5-478369D9A887}" type="pres">
      <dgm:prSet presAssocID="{3835E446-6F53-4269-BDD2-0544E159F16C}" presName="childTextArrow" presStyleLbl="fgAccFollowNode1" presStyleIdx="1" presStyleCnt="8" custScaleX="245575" custScaleY="44106" custLinFactNeighborX="3801" custLinFactNeighborY="30">
        <dgm:presLayoutVars>
          <dgm:bulletEnabled val="1"/>
        </dgm:presLayoutVars>
      </dgm:prSet>
      <dgm:spPr/>
      <dgm:t>
        <a:bodyPr/>
        <a:lstStyle/>
        <a:p>
          <a:endParaRPr lang="en-US"/>
        </a:p>
      </dgm:t>
    </dgm:pt>
    <dgm:pt modelId="{8AAF13BF-2DF2-4CC7-8919-DDF1DCD38EB9}" type="pres">
      <dgm:prSet presAssocID="{2108C8D9-A129-44A9-B8A6-120003D62F65}" presName="childTextArrow" presStyleLbl="fgAccFollowNode1" presStyleIdx="2" presStyleCnt="8" custScaleX="265418" custScaleY="44106" custLinFactNeighborX="7993" custLinFactNeighborY="30">
        <dgm:presLayoutVars>
          <dgm:bulletEnabled val="1"/>
        </dgm:presLayoutVars>
      </dgm:prSet>
      <dgm:spPr/>
      <dgm:t>
        <a:bodyPr/>
        <a:lstStyle/>
        <a:p>
          <a:endParaRPr lang="en-US"/>
        </a:p>
      </dgm:t>
    </dgm:pt>
    <dgm:pt modelId="{BCBE0770-1379-4F4C-B893-1FB468B948E8}" type="pres">
      <dgm:prSet presAssocID="{E6A892C4-5418-45AB-862E-91A15EDCA56F}" presName="sp" presStyleCnt="0"/>
      <dgm:spPr/>
    </dgm:pt>
    <dgm:pt modelId="{FDDF5CE9-DCAF-4321-8DBE-76263FBFCAC6}" type="pres">
      <dgm:prSet presAssocID="{38BAFEAB-26D8-4CCD-9A31-53AC5E32ED9F}" presName="arrowAndChildren" presStyleCnt="0"/>
      <dgm:spPr/>
    </dgm:pt>
    <dgm:pt modelId="{A18BFDDF-E9C3-4CB9-9E17-D4044D56EB21}" type="pres">
      <dgm:prSet presAssocID="{38BAFEAB-26D8-4CCD-9A31-53AC5E32ED9F}" presName="parentTextArrow" presStyleLbl="node1" presStyleIdx="2" presStyleCnt="4" custScaleY="58251" custLinFactNeighborX="121" custLinFactNeighborY="-110"/>
      <dgm:spPr/>
      <dgm:t>
        <a:bodyPr/>
        <a:lstStyle/>
        <a:p>
          <a:endParaRPr lang="en-US"/>
        </a:p>
      </dgm:t>
    </dgm:pt>
    <dgm:pt modelId="{E59041AD-ABE4-44EF-9D86-9407121C32A9}" type="pres">
      <dgm:prSet presAssocID="{567C0421-3B2B-45B5-9D21-3E8E332B55DB}" presName="sp" presStyleCnt="0"/>
      <dgm:spPr/>
    </dgm:pt>
    <dgm:pt modelId="{F899CB65-1C74-4B4D-8815-E675F850A5CD}" type="pres">
      <dgm:prSet presAssocID="{F7CE5A03-B90F-466F-8B9B-4F7AC1E97AA3}" presName="arrowAndChildren" presStyleCnt="0"/>
      <dgm:spPr/>
    </dgm:pt>
    <dgm:pt modelId="{2EC11698-F73D-4777-93AB-6569E044C7A0}" type="pres">
      <dgm:prSet presAssocID="{F7CE5A03-B90F-466F-8B9B-4F7AC1E97AA3}" presName="parentTextArrow" presStyleLbl="node1" presStyleIdx="2" presStyleCnt="4"/>
      <dgm:spPr/>
      <dgm:t>
        <a:bodyPr/>
        <a:lstStyle/>
        <a:p>
          <a:endParaRPr lang="en-US"/>
        </a:p>
      </dgm:t>
    </dgm:pt>
    <dgm:pt modelId="{8278E4E8-DC8D-4F95-997E-8A7471496CCA}" type="pres">
      <dgm:prSet presAssocID="{F7CE5A03-B90F-466F-8B9B-4F7AC1E97AA3}" presName="arrow" presStyleLbl="node1" presStyleIdx="3" presStyleCnt="4" custScaleY="31386" custLinFactNeighborX="121" custLinFactNeighborY="-944"/>
      <dgm:spPr/>
      <dgm:t>
        <a:bodyPr/>
        <a:lstStyle/>
        <a:p>
          <a:endParaRPr lang="en-US"/>
        </a:p>
      </dgm:t>
    </dgm:pt>
    <dgm:pt modelId="{239F15CC-ABDF-48E4-BFB0-2651CB37F29D}" type="pres">
      <dgm:prSet presAssocID="{F7CE5A03-B90F-466F-8B9B-4F7AC1E97AA3}" presName="descendantArrow" presStyleCnt="0"/>
      <dgm:spPr/>
    </dgm:pt>
    <dgm:pt modelId="{C31E39C4-851B-4D05-B040-EC79A51F8C0D}" type="pres">
      <dgm:prSet presAssocID="{CE21503C-BD8E-4E04-8166-A1017469B737}" presName="childTextArrow" presStyleLbl="fgAccFollowNode1" presStyleIdx="3" presStyleCnt="8" custScaleY="36418" custLinFactNeighborX="546" custLinFactNeighborY="2508">
        <dgm:presLayoutVars>
          <dgm:bulletEnabled val="1"/>
        </dgm:presLayoutVars>
      </dgm:prSet>
      <dgm:spPr/>
      <dgm:t>
        <a:bodyPr/>
        <a:lstStyle/>
        <a:p>
          <a:endParaRPr lang="en-US"/>
        </a:p>
      </dgm:t>
    </dgm:pt>
    <dgm:pt modelId="{AC3FD4A0-23AE-4A2E-990D-2537F834A30D}" type="pres">
      <dgm:prSet presAssocID="{2693FE54-8573-48BD-B394-16194AF58D78}" presName="childTextArrow" presStyleLbl="fgAccFollowNode1" presStyleIdx="4" presStyleCnt="8" custScaleY="36418" custLinFactNeighborX="-592" custLinFactNeighborY="2508">
        <dgm:presLayoutVars>
          <dgm:bulletEnabled val="1"/>
        </dgm:presLayoutVars>
      </dgm:prSet>
      <dgm:spPr/>
      <dgm:t>
        <a:bodyPr/>
        <a:lstStyle/>
        <a:p>
          <a:endParaRPr lang="en-US"/>
        </a:p>
      </dgm:t>
    </dgm:pt>
    <dgm:pt modelId="{946776B6-9C2A-4B2A-BB1D-8AFB5A4C7AFB}" type="pres">
      <dgm:prSet presAssocID="{F6E90D56-BFD7-48DC-BD94-C355F9C53957}" presName="childTextArrow" presStyleLbl="fgAccFollowNode1" presStyleIdx="5" presStyleCnt="8" custScaleY="36418" custLinFactNeighborX="-1731" custLinFactNeighborY="2508">
        <dgm:presLayoutVars>
          <dgm:bulletEnabled val="1"/>
        </dgm:presLayoutVars>
      </dgm:prSet>
      <dgm:spPr/>
      <dgm:t>
        <a:bodyPr/>
        <a:lstStyle/>
        <a:p>
          <a:endParaRPr lang="en-US"/>
        </a:p>
      </dgm:t>
    </dgm:pt>
    <dgm:pt modelId="{0D80F555-A13A-409E-A198-E64F3AB78F1D}" type="pres">
      <dgm:prSet presAssocID="{34EA8534-D229-4872-9CBB-F81D40D07A0A}" presName="childTextArrow" presStyleLbl="fgAccFollowNode1" presStyleIdx="6" presStyleCnt="8" custScaleY="36418" custLinFactNeighborX="-2869" custLinFactNeighborY="2508">
        <dgm:presLayoutVars>
          <dgm:bulletEnabled val="1"/>
        </dgm:presLayoutVars>
      </dgm:prSet>
      <dgm:spPr/>
      <dgm:t>
        <a:bodyPr/>
        <a:lstStyle/>
        <a:p>
          <a:endParaRPr lang="en-US"/>
        </a:p>
      </dgm:t>
    </dgm:pt>
    <dgm:pt modelId="{7F61F819-FABC-4AC7-8184-BA8F5C721A54}" type="pres">
      <dgm:prSet presAssocID="{EB362D14-18D9-48B3-AAE0-2B5816B80187}" presName="childTextArrow" presStyleLbl="fgAccFollowNode1" presStyleIdx="7" presStyleCnt="8" custScaleY="36418" custLinFactNeighborX="-4008" custLinFactNeighborY="2508">
        <dgm:presLayoutVars>
          <dgm:bulletEnabled val="1"/>
        </dgm:presLayoutVars>
      </dgm:prSet>
      <dgm:spPr/>
      <dgm:t>
        <a:bodyPr/>
        <a:lstStyle/>
        <a:p>
          <a:endParaRPr lang="en-US"/>
        </a:p>
      </dgm:t>
    </dgm:pt>
  </dgm:ptLst>
  <dgm:cxnLst>
    <dgm:cxn modelId="{98EB704F-02F2-498A-BEE6-C1940E3B6706}" srcId="{394108EB-52B0-46F7-BB3A-3D3A0BB5098F}" destId="{2108C8D9-A129-44A9-B8A6-120003D62F65}" srcOrd="2" destOrd="0" parTransId="{241FC8BD-7900-4178-8366-7A9C9E0933FD}" sibTransId="{B4E5BB2C-E6A6-4421-B5B1-6CDB09B811E6}"/>
    <dgm:cxn modelId="{F0878918-669E-4C31-8367-648B98DCC03B}" type="presOf" srcId="{3835E446-6F53-4269-BDD2-0544E159F16C}" destId="{8D0A32D3-F8D7-4D8E-A7C5-478369D9A887}" srcOrd="0" destOrd="0" presId="urn:microsoft.com/office/officeart/2005/8/layout/process4"/>
    <dgm:cxn modelId="{CDB7BB2C-6751-4CAD-9B5C-D7727A1F6944}" type="presOf" srcId="{2693FE54-8573-48BD-B394-16194AF58D78}" destId="{AC3FD4A0-23AE-4A2E-990D-2537F834A30D}" srcOrd="0" destOrd="0" presId="urn:microsoft.com/office/officeart/2005/8/layout/process4"/>
    <dgm:cxn modelId="{0D004151-AA19-4CAB-BC9F-0D52FCD81666}" srcId="{F7CE5A03-B90F-466F-8B9B-4F7AC1E97AA3}" destId="{EB362D14-18D9-48B3-AAE0-2B5816B80187}" srcOrd="4" destOrd="0" parTransId="{EB70D3C5-54D9-4B7F-99DB-89E4DEA9807D}" sibTransId="{2F61BA5E-F748-49E2-BE75-F91A28760B50}"/>
    <dgm:cxn modelId="{C2BF0F6A-3CCA-40C3-B23B-65F8BEDA742B}" type="presOf" srcId="{2108C8D9-A129-44A9-B8A6-120003D62F65}" destId="{8AAF13BF-2DF2-4CC7-8919-DDF1DCD38EB9}" srcOrd="0" destOrd="0" presId="urn:microsoft.com/office/officeart/2005/8/layout/process4"/>
    <dgm:cxn modelId="{0869C584-7BB0-499F-A80F-EA67191794A9}" srcId="{F7CE5A03-B90F-466F-8B9B-4F7AC1E97AA3}" destId="{F6E90D56-BFD7-48DC-BD94-C355F9C53957}" srcOrd="2" destOrd="0" parTransId="{B6FBB23B-144A-43A8-8226-71D3B57A15D8}" sibTransId="{B6EE9DAA-CAD1-475C-9D9F-10B3F8492D96}"/>
    <dgm:cxn modelId="{607AB96C-617D-4EC2-9C3E-8F54A74FCD8E}" type="presOf" srcId="{F7CE5A03-B90F-466F-8B9B-4F7AC1E97AA3}" destId="{2EC11698-F73D-4777-93AB-6569E044C7A0}" srcOrd="0" destOrd="0" presId="urn:microsoft.com/office/officeart/2005/8/layout/process4"/>
    <dgm:cxn modelId="{85AAFEB3-4503-4E16-978E-2782A8BC865B}" type="presOf" srcId="{E6EB83AF-C595-4BD1-87EE-781B0A43FDCA}" destId="{1E3677DB-0E0B-4353-9379-94BA6D2F76D2}" srcOrd="0" destOrd="0" presId="urn:microsoft.com/office/officeart/2005/8/layout/process4"/>
    <dgm:cxn modelId="{493B3B19-0BEA-4F69-B575-993C4731D290}" type="presOf" srcId="{F6E90D56-BFD7-48DC-BD94-C355F9C53957}" destId="{946776B6-9C2A-4B2A-BB1D-8AFB5A4C7AFB}" srcOrd="0" destOrd="0" presId="urn:microsoft.com/office/officeart/2005/8/layout/process4"/>
    <dgm:cxn modelId="{A07AA213-10F7-445F-A23A-7CA2EB7CEC15}" srcId="{9F9FA39E-43E2-48EF-9679-EA171D809864}" destId="{394108EB-52B0-46F7-BB3A-3D3A0BB5098F}" srcOrd="2" destOrd="0" parTransId="{3888BD88-2381-4B6D-9724-569DE7224E2B}" sibTransId="{3AE07BF8-F09D-415C-B11B-BACD8EB1B793}"/>
    <dgm:cxn modelId="{CFCAB590-03BB-4156-A618-D5B73D62DE12}" type="presOf" srcId="{F7CE5A03-B90F-466F-8B9B-4F7AC1E97AA3}" destId="{8278E4E8-DC8D-4F95-997E-8A7471496CCA}" srcOrd="1" destOrd="0" presId="urn:microsoft.com/office/officeart/2005/8/layout/process4"/>
    <dgm:cxn modelId="{92E89A43-CF3C-4807-8A38-94FAFDD9D7BB}" type="presOf" srcId="{394108EB-52B0-46F7-BB3A-3D3A0BB5098F}" destId="{0DC3E2A2-D0F8-469A-BC63-6DAF28331265}" srcOrd="1" destOrd="0" presId="urn:microsoft.com/office/officeart/2005/8/layout/process4"/>
    <dgm:cxn modelId="{CEB91144-B9F5-4C33-A8A2-160D94E27C7C}" srcId="{9F9FA39E-43E2-48EF-9679-EA171D809864}" destId="{EEAAC9C6-4ACB-4C46-8E34-06A1731EF2B7}" srcOrd="3" destOrd="0" parTransId="{26C8E5B8-CC96-4011-9A7D-3C6691F697A1}" sibTransId="{3FBC5D1F-EEBC-423E-8FD7-7B25751FAD21}"/>
    <dgm:cxn modelId="{DC1A344D-A501-49AC-A75A-7CA0C69170D0}" srcId="{F7CE5A03-B90F-466F-8B9B-4F7AC1E97AA3}" destId="{34EA8534-D229-4872-9CBB-F81D40D07A0A}" srcOrd="3" destOrd="0" parTransId="{3014E16D-427D-41A4-9C10-71081186EEFA}" sibTransId="{7D5C3B49-7F62-4529-9397-789897D663E3}"/>
    <dgm:cxn modelId="{CB85AA9B-8A15-4666-952A-EBE78ADC965D}" srcId="{9F9FA39E-43E2-48EF-9679-EA171D809864}" destId="{38BAFEAB-26D8-4CCD-9A31-53AC5E32ED9F}" srcOrd="1" destOrd="0" parTransId="{469BB282-8AC3-42BD-9E42-313DED99EE39}" sibTransId="{E6A892C4-5418-45AB-862E-91A15EDCA56F}"/>
    <dgm:cxn modelId="{B17DF4D3-2CB7-4B40-AD00-2C8D8C8FCA3B}" type="presOf" srcId="{394108EB-52B0-46F7-BB3A-3D3A0BB5098F}" destId="{5C254986-4CFB-4E70-AE10-B8DD8C357C84}" srcOrd="0" destOrd="0" presId="urn:microsoft.com/office/officeart/2005/8/layout/process4"/>
    <dgm:cxn modelId="{DE614FEE-F327-4083-8250-3B61A4B4F29F}" type="presOf" srcId="{EB362D14-18D9-48B3-AAE0-2B5816B80187}" destId="{7F61F819-FABC-4AC7-8184-BA8F5C721A54}" srcOrd="0" destOrd="0" presId="urn:microsoft.com/office/officeart/2005/8/layout/process4"/>
    <dgm:cxn modelId="{3ACC13E1-426D-4D6E-B9DD-A291EE1EE2FE}" type="presOf" srcId="{34EA8534-D229-4872-9CBB-F81D40D07A0A}" destId="{0D80F555-A13A-409E-A198-E64F3AB78F1D}" srcOrd="0" destOrd="0" presId="urn:microsoft.com/office/officeart/2005/8/layout/process4"/>
    <dgm:cxn modelId="{18279E7B-0951-4CB1-9F53-AC3C1D311EC0}" type="presOf" srcId="{38BAFEAB-26D8-4CCD-9A31-53AC5E32ED9F}" destId="{A18BFDDF-E9C3-4CB9-9E17-D4044D56EB21}" srcOrd="0" destOrd="0" presId="urn:microsoft.com/office/officeart/2005/8/layout/process4"/>
    <dgm:cxn modelId="{C37442B7-A77D-4FBF-98CF-2A26E4DB296E}" type="presOf" srcId="{CE21503C-BD8E-4E04-8166-A1017469B737}" destId="{C31E39C4-851B-4D05-B040-EC79A51F8C0D}" srcOrd="0" destOrd="0" presId="urn:microsoft.com/office/officeart/2005/8/layout/process4"/>
    <dgm:cxn modelId="{C286A915-5BAC-4556-91BF-504E18CF4C96}" srcId="{9F9FA39E-43E2-48EF-9679-EA171D809864}" destId="{F7CE5A03-B90F-466F-8B9B-4F7AC1E97AA3}" srcOrd="0" destOrd="0" parTransId="{A225914B-E483-4FF8-B46E-A96CDE28EA9F}" sibTransId="{567C0421-3B2B-45B5-9D21-3E8E332B55DB}"/>
    <dgm:cxn modelId="{78786B8A-423E-4DF0-B753-229391759E8F}" srcId="{394108EB-52B0-46F7-BB3A-3D3A0BB5098F}" destId="{E6EB83AF-C595-4BD1-87EE-781B0A43FDCA}" srcOrd="0" destOrd="0" parTransId="{309BFBEB-B925-406B-8401-E9D545A87460}" sibTransId="{8602ADA6-B555-40CD-8BF5-3C76300D051B}"/>
    <dgm:cxn modelId="{325B2081-9DA8-464B-81BE-8E988AD676D1}" type="presOf" srcId="{EEAAC9C6-4ACB-4C46-8E34-06A1731EF2B7}" destId="{ABF05BEB-722A-483C-8B8A-96997DF7DC83}" srcOrd="0" destOrd="0" presId="urn:microsoft.com/office/officeart/2005/8/layout/process4"/>
    <dgm:cxn modelId="{C2876D7C-69AE-47D8-B41D-1ECC88072180}" srcId="{F7CE5A03-B90F-466F-8B9B-4F7AC1E97AA3}" destId="{CE21503C-BD8E-4E04-8166-A1017469B737}" srcOrd="0" destOrd="0" parTransId="{0D5858B0-F0BA-42EB-ACB4-35262D2631AF}" sibTransId="{EFF56CCF-B22A-4097-AD45-7CA66DF5FACB}"/>
    <dgm:cxn modelId="{201CFAE4-9FD1-4EFF-851C-AAFD8CB6356F}" srcId="{394108EB-52B0-46F7-BB3A-3D3A0BB5098F}" destId="{3835E446-6F53-4269-BDD2-0544E159F16C}" srcOrd="1" destOrd="0" parTransId="{B927F5CF-33BF-4C0D-A5C6-044AE43EFB8E}" sibTransId="{B250992D-CF3E-4DEC-93F0-6D422ADF5EE3}"/>
    <dgm:cxn modelId="{D51EA770-E931-4BF3-B981-D0239C8CF275}" type="presOf" srcId="{9F9FA39E-43E2-48EF-9679-EA171D809864}" destId="{D250FDC3-5C13-4EE1-9E22-36F436875CC5}" srcOrd="0" destOrd="0" presId="urn:microsoft.com/office/officeart/2005/8/layout/process4"/>
    <dgm:cxn modelId="{60A8577E-DEB8-49DE-9A75-16DC608C5618}" srcId="{F7CE5A03-B90F-466F-8B9B-4F7AC1E97AA3}" destId="{2693FE54-8573-48BD-B394-16194AF58D78}" srcOrd="1" destOrd="0" parTransId="{51D79D4B-0C31-48E1-96EB-F5A7841F45D3}" sibTransId="{F500AC62-0A77-4685-A346-FCBA55626139}"/>
    <dgm:cxn modelId="{8BB9FEFD-1191-4D36-A1DB-8C8E8174ED54}" type="presParOf" srcId="{D250FDC3-5C13-4EE1-9E22-36F436875CC5}" destId="{E5A8788F-A33F-40B8-959E-BDA5BB8B1603}" srcOrd="0" destOrd="0" presId="urn:microsoft.com/office/officeart/2005/8/layout/process4"/>
    <dgm:cxn modelId="{23733303-5FB9-430C-9915-124459ADD1C1}" type="presParOf" srcId="{E5A8788F-A33F-40B8-959E-BDA5BB8B1603}" destId="{ABF05BEB-722A-483C-8B8A-96997DF7DC83}" srcOrd="0" destOrd="0" presId="urn:microsoft.com/office/officeart/2005/8/layout/process4"/>
    <dgm:cxn modelId="{A274AB50-DA7E-4DEE-BF1C-3E38BCAF8BC9}" type="presParOf" srcId="{D250FDC3-5C13-4EE1-9E22-36F436875CC5}" destId="{5932224D-FAED-4D01-A049-6C9F46469169}" srcOrd="1" destOrd="0" presId="urn:microsoft.com/office/officeart/2005/8/layout/process4"/>
    <dgm:cxn modelId="{94227978-D17B-4871-B12A-5553A818334E}" type="presParOf" srcId="{D250FDC3-5C13-4EE1-9E22-36F436875CC5}" destId="{0CD143F0-D1FC-4B12-9F4D-7D60C4A79323}" srcOrd="2" destOrd="0" presId="urn:microsoft.com/office/officeart/2005/8/layout/process4"/>
    <dgm:cxn modelId="{BA6AC14A-0FA9-4A8D-A6C0-B4860A809015}" type="presParOf" srcId="{0CD143F0-D1FC-4B12-9F4D-7D60C4A79323}" destId="{5C254986-4CFB-4E70-AE10-B8DD8C357C84}" srcOrd="0" destOrd="0" presId="urn:microsoft.com/office/officeart/2005/8/layout/process4"/>
    <dgm:cxn modelId="{277D348A-7DC6-4F84-9BB3-2992FDDC7799}" type="presParOf" srcId="{0CD143F0-D1FC-4B12-9F4D-7D60C4A79323}" destId="{0DC3E2A2-D0F8-469A-BC63-6DAF28331265}" srcOrd="1" destOrd="0" presId="urn:microsoft.com/office/officeart/2005/8/layout/process4"/>
    <dgm:cxn modelId="{A017C128-99AA-49F2-BA42-AB4F893B3927}" type="presParOf" srcId="{0CD143F0-D1FC-4B12-9F4D-7D60C4A79323}" destId="{4040CE7A-0C64-45F0-A4DB-23C224B6242E}" srcOrd="2" destOrd="0" presId="urn:microsoft.com/office/officeart/2005/8/layout/process4"/>
    <dgm:cxn modelId="{94C2767A-7E6D-467E-8B26-9D2BA7B33337}" type="presParOf" srcId="{4040CE7A-0C64-45F0-A4DB-23C224B6242E}" destId="{1E3677DB-0E0B-4353-9379-94BA6D2F76D2}" srcOrd="0" destOrd="0" presId="urn:microsoft.com/office/officeart/2005/8/layout/process4"/>
    <dgm:cxn modelId="{B4E25D86-4391-4F15-BE30-B43917A57723}" type="presParOf" srcId="{4040CE7A-0C64-45F0-A4DB-23C224B6242E}" destId="{8D0A32D3-F8D7-4D8E-A7C5-478369D9A887}" srcOrd="1" destOrd="0" presId="urn:microsoft.com/office/officeart/2005/8/layout/process4"/>
    <dgm:cxn modelId="{19AE5973-FBE4-4B87-B199-1676282E35BA}" type="presParOf" srcId="{4040CE7A-0C64-45F0-A4DB-23C224B6242E}" destId="{8AAF13BF-2DF2-4CC7-8919-DDF1DCD38EB9}" srcOrd="2" destOrd="0" presId="urn:microsoft.com/office/officeart/2005/8/layout/process4"/>
    <dgm:cxn modelId="{0029306E-AF25-4AA5-8101-EB18C43BAB0A}" type="presParOf" srcId="{D250FDC3-5C13-4EE1-9E22-36F436875CC5}" destId="{BCBE0770-1379-4F4C-B893-1FB468B948E8}" srcOrd="3" destOrd="0" presId="urn:microsoft.com/office/officeart/2005/8/layout/process4"/>
    <dgm:cxn modelId="{03232BD1-3D4A-4B47-A499-DC04E188BFF2}" type="presParOf" srcId="{D250FDC3-5C13-4EE1-9E22-36F436875CC5}" destId="{FDDF5CE9-DCAF-4321-8DBE-76263FBFCAC6}" srcOrd="4" destOrd="0" presId="urn:microsoft.com/office/officeart/2005/8/layout/process4"/>
    <dgm:cxn modelId="{5C19298E-2514-4842-86A1-FD621F80AE42}" type="presParOf" srcId="{FDDF5CE9-DCAF-4321-8DBE-76263FBFCAC6}" destId="{A18BFDDF-E9C3-4CB9-9E17-D4044D56EB21}" srcOrd="0" destOrd="0" presId="urn:microsoft.com/office/officeart/2005/8/layout/process4"/>
    <dgm:cxn modelId="{77371154-0C19-4F13-8A24-E422DC68C432}" type="presParOf" srcId="{D250FDC3-5C13-4EE1-9E22-36F436875CC5}" destId="{E59041AD-ABE4-44EF-9D86-9407121C32A9}" srcOrd="5" destOrd="0" presId="urn:microsoft.com/office/officeart/2005/8/layout/process4"/>
    <dgm:cxn modelId="{269B5F16-E969-4C8C-915D-7366A06C39D8}" type="presParOf" srcId="{D250FDC3-5C13-4EE1-9E22-36F436875CC5}" destId="{F899CB65-1C74-4B4D-8815-E675F850A5CD}" srcOrd="6" destOrd="0" presId="urn:microsoft.com/office/officeart/2005/8/layout/process4"/>
    <dgm:cxn modelId="{EA176469-B38A-4DDD-A040-21988ADD3F1B}" type="presParOf" srcId="{F899CB65-1C74-4B4D-8815-E675F850A5CD}" destId="{2EC11698-F73D-4777-93AB-6569E044C7A0}" srcOrd="0" destOrd="0" presId="urn:microsoft.com/office/officeart/2005/8/layout/process4"/>
    <dgm:cxn modelId="{19C6F734-C1B7-428A-B0EC-1C39FFD8A6D2}" type="presParOf" srcId="{F899CB65-1C74-4B4D-8815-E675F850A5CD}" destId="{8278E4E8-DC8D-4F95-997E-8A7471496CCA}" srcOrd="1" destOrd="0" presId="urn:microsoft.com/office/officeart/2005/8/layout/process4"/>
    <dgm:cxn modelId="{EB7A2504-3F8D-4DA9-ABFE-5B5F7F7B5125}" type="presParOf" srcId="{F899CB65-1C74-4B4D-8815-E675F850A5CD}" destId="{239F15CC-ABDF-48E4-BFB0-2651CB37F29D}" srcOrd="2" destOrd="0" presId="urn:microsoft.com/office/officeart/2005/8/layout/process4"/>
    <dgm:cxn modelId="{CE982D13-AF9E-46AD-908F-ADCF485F2000}" type="presParOf" srcId="{239F15CC-ABDF-48E4-BFB0-2651CB37F29D}" destId="{C31E39C4-851B-4D05-B040-EC79A51F8C0D}" srcOrd="0" destOrd="0" presId="urn:microsoft.com/office/officeart/2005/8/layout/process4"/>
    <dgm:cxn modelId="{B7D3294C-8BCE-4348-A3D1-0EC03CB2628E}" type="presParOf" srcId="{239F15CC-ABDF-48E4-BFB0-2651CB37F29D}" destId="{AC3FD4A0-23AE-4A2E-990D-2537F834A30D}" srcOrd="1" destOrd="0" presId="urn:microsoft.com/office/officeart/2005/8/layout/process4"/>
    <dgm:cxn modelId="{E71F14D0-FD5E-4B93-AF7C-43C5DBB49FA7}" type="presParOf" srcId="{239F15CC-ABDF-48E4-BFB0-2651CB37F29D}" destId="{946776B6-9C2A-4B2A-BB1D-8AFB5A4C7AFB}" srcOrd="2" destOrd="0" presId="urn:microsoft.com/office/officeart/2005/8/layout/process4"/>
    <dgm:cxn modelId="{2013B5B2-5436-4D8F-886D-645E216D6849}" type="presParOf" srcId="{239F15CC-ABDF-48E4-BFB0-2651CB37F29D}" destId="{0D80F555-A13A-409E-A198-E64F3AB78F1D}" srcOrd="3" destOrd="0" presId="urn:microsoft.com/office/officeart/2005/8/layout/process4"/>
    <dgm:cxn modelId="{5FFFBBA0-6A29-45CA-9067-8875EADBF546}" type="presParOf" srcId="{239F15CC-ABDF-48E4-BFB0-2651CB37F29D}" destId="{7F61F819-FABC-4AC7-8184-BA8F5C721A54}"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CF0628-0EB4-4F43-B9AD-B39DBCDFB575}"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50B08B4D-CC39-4CB3-844D-64B9B0D9CF8A}">
      <dgm:prSet custT="1"/>
      <dgm:spPr/>
      <dgm:t>
        <a:bodyPr/>
        <a:lstStyle/>
        <a:p>
          <a:pPr algn="l" rtl="0"/>
          <a:r>
            <a:rPr lang="en-US" sz="2400" dirty="0" smtClean="0"/>
            <a:t>I can quote reasons and proof from what I read to show my close reading of primary and secondary sources of information.</a:t>
          </a:r>
          <a:endParaRPr lang="en-US" sz="2400" dirty="0"/>
        </a:p>
      </dgm:t>
    </dgm:pt>
    <dgm:pt modelId="{434A99D4-45FE-44C7-9950-D9B4C3B3E2FA}" type="parTrans" cxnId="{F1F72723-5432-424D-94F5-5D0BD7D41B0C}">
      <dgm:prSet/>
      <dgm:spPr/>
      <dgm:t>
        <a:bodyPr/>
        <a:lstStyle/>
        <a:p>
          <a:endParaRPr lang="en-US"/>
        </a:p>
      </dgm:t>
    </dgm:pt>
    <dgm:pt modelId="{4EA1DF39-F6E9-43F9-96D9-446FDEA4C88A}" type="sibTrans" cxnId="{F1F72723-5432-424D-94F5-5D0BD7D41B0C}">
      <dgm:prSet/>
      <dgm:spPr/>
      <dgm:t>
        <a:bodyPr/>
        <a:lstStyle/>
        <a:p>
          <a:endParaRPr lang="en-US"/>
        </a:p>
      </dgm:t>
    </dgm:pt>
    <dgm:pt modelId="{D9E9C277-7433-48FB-88F3-B44B7DF381E2}">
      <dgm:prSet custT="1"/>
      <dgm:spPr>
        <a:solidFill>
          <a:schemeClr val="accent6"/>
        </a:solidFill>
      </dgm:spPr>
      <dgm:t>
        <a:bodyPr/>
        <a:lstStyle/>
        <a:p>
          <a:pPr algn="l" rtl="0"/>
          <a:r>
            <a:rPr lang="en-US" sz="2400" dirty="0" smtClean="0"/>
            <a:t>Cite specific textual evidence to support analysis of primary and secondary sources</a:t>
          </a:r>
          <a:r>
            <a:rPr lang="en-US" sz="400" dirty="0" smtClean="0"/>
            <a:t>.</a:t>
          </a:r>
          <a:endParaRPr lang="en-US" sz="400" dirty="0"/>
        </a:p>
      </dgm:t>
    </dgm:pt>
    <dgm:pt modelId="{D39EE35A-2191-499F-A89D-816381E88FE3}" type="parTrans" cxnId="{6AECDE8C-56BD-4700-9285-473C78DFFAFD}">
      <dgm:prSet/>
      <dgm:spPr/>
      <dgm:t>
        <a:bodyPr/>
        <a:lstStyle/>
        <a:p>
          <a:endParaRPr lang="en-US"/>
        </a:p>
      </dgm:t>
    </dgm:pt>
    <dgm:pt modelId="{09B7F0ED-9BD4-4D90-825B-11F59306915B}" type="sibTrans" cxnId="{6AECDE8C-56BD-4700-9285-473C78DFFAFD}">
      <dgm:prSet/>
      <dgm:spPr/>
      <dgm:t>
        <a:bodyPr/>
        <a:lstStyle/>
        <a:p>
          <a:endParaRPr lang="en-US" dirty="0"/>
        </a:p>
      </dgm:t>
    </dgm:pt>
    <dgm:pt modelId="{A9549063-61BB-4EDA-9380-13CBA35813FD}" type="pres">
      <dgm:prSet presAssocID="{F9CF0628-0EB4-4F43-B9AD-B39DBCDFB575}" presName="outerComposite" presStyleCnt="0">
        <dgm:presLayoutVars>
          <dgm:chMax val="5"/>
          <dgm:dir/>
          <dgm:resizeHandles val="exact"/>
        </dgm:presLayoutVars>
      </dgm:prSet>
      <dgm:spPr/>
      <dgm:t>
        <a:bodyPr/>
        <a:lstStyle/>
        <a:p>
          <a:endParaRPr lang="en-US"/>
        </a:p>
      </dgm:t>
    </dgm:pt>
    <dgm:pt modelId="{38481CC3-AA00-4997-8964-1DF31EAC1C86}" type="pres">
      <dgm:prSet presAssocID="{F9CF0628-0EB4-4F43-B9AD-B39DBCDFB575}" presName="dummyMaxCanvas" presStyleCnt="0">
        <dgm:presLayoutVars/>
      </dgm:prSet>
      <dgm:spPr/>
    </dgm:pt>
    <dgm:pt modelId="{08E6D9BE-0E64-4CFA-BBB6-26C5E8273A6F}" type="pres">
      <dgm:prSet presAssocID="{F9CF0628-0EB4-4F43-B9AD-B39DBCDFB575}" presName="TwoNodes_1" presStyleLbl="node1" presStyleIdx="0" presStyleCnt="2" custScaleY="98348" custLinFactNeighborY="3875">
        <dgm:presLayoutVars>
          <dgm:bulletEnabled val="1"/>
        </dgm:presLayoutVars>
      </dgm:prSet>
      <dgm:spPr/>
      <dgm:t>
        <a:bodyPr/>
        <a:lstStyle/>
        <a:p>
          <a:endParaRPr lang="en-US"/>
        </a:p>
      </dgm:t>
    </dgm:pt>
    <dgm:pt modelId="{F1663465-985A-4384-87A5-AD14ADB53F0F}" type="pres">
      <dgm:prSet presAssocID="{F9CF0628-0EB4-4F43-B9AD-B39DBCDFB575}" presName="TwoNodes_2" presStyleLbl="node1" presStyleIdx="1" presStyleCnt="2" custScaleY="118803" custLinFactNeighborX="700" custLinFactNeighborY="-11512">
        <dgm:presLayoutVars>
          <dgm:bulletEnabled val="1"/>
        </dgm:presLayoutVars>
      </dgm:prSet>
      <dgm:spPr/>
      <dgm:t>
        <a:bodyPr/>
        <a:lstStyle/>
        <a:p>
          <a:endParaRPr lang="en-US"/>
        </a:p>
      </dgm:t>
    </dgm:pt>
    <dgm:pt modelId="{94C2E710-76B1-4DEA-92F6-46A0F862C7BB}" type="pres">
      <dgm:prSet presAssocID="{F9CF0628-0EB4-4F43-B9AD-B39DBCDFB575}" presName="TwoConn_1-2" presStyleLbl="fgAccFollowNode1" presStyleIdx="0" presStyleCnt="1">
        <dgm:presLayoutVars>
          <dgm:bulletEnabled val="1"/>
        </dgm:presLayoutVars>
      </dgm:prSet>
      <dgm:spPr/>
      <dgm:t>
        <a:bodyPr/>
        <a:lstStyle/>
        <a:p>
          <a:endParaRPr lang="en-US"/>
        </a:p>
      </dgm:t>
    </dgm:pt>
    <dgm:pt modelId="{542CE4D7-BEC9-4155-BC83-AF13B44EB858}" type="pres">
      <dgm:prSet presAssocID="{F9CF0628-0EB4-4F43-B9AD-B39DBCDFB575}" presName="TwoNodes_1_text" presStyleLbl="node1" presStyleIdx="1" presStyleCnt="2">
        <dgm:presLayoutVars>
          <dgm:bulletEnabled val="1"/>
        </dgm:presLayoutVars>
      </dgm:prSet>
      <dgm:spPr/>
      <dgm:t>
        <a:bodyPr/>
        <a:lstStyle/>
        <a:p>
          <a:endParaRPr lang="en-US"/>
        </a:p>
      </dgm:t>
    </dgm:pt>
    <dgm:pt modelId="{E807476B-501B-4318-ADA8-6166D5F35790}" type="pres">
      <dgm:prSet presAssocID="{F9CF0628-0EB4-4F43-B9AD-B39DBCDFB575}" presName="TwoNodes_2_text" presStyleLbl="node1" presStyleIdx="1" presStyleCnt="2">
        <dgm:presLayoutVars>
          <dgm:bulletEnabled val="1"/>
        </dgm:presLayoutVars>
      </dgm:prSet>
      <dgm:spPr/>
      <dgm:t>
        <a:bodyPr/>
        <a:lstStyle/>
        <a:p>
          <a:endParaRPr lang="en-US"/>
        </a:p>
      </dgm:t>
    </dgm:pt>
  </dgm:ptLst>
  <dgm:cxnLst>
    <dgm:cxn modelId="{6AECDE8C-56BD-4700-9285-473C78DFFAFD}" srcId="{F9CF0628-0EB4-4F43-B9AD-B39DBCDFB575}" destId="{D9E9C277-7433-48FB-88F3-B44B7DF381E2}" srcOrd="0" destOrd="0" parTransId="{D39EE35A-2191-499F-A89D-816381E88FE3}" sibTransId="{09B7F0ED-9BD4-4D90-825B-11F59306915B}"/>
    <dgm:cxn modelId="{810A5BDA-BBDA-4D8B-A430-91CCFCF9034A}" type="presOf" srcId="{50B08B4D-CC39-4CB3-844D-64B9B0D9CF8A}" destId="{F1663465-985A-4384-87A5-AD14ADB53F0F}" srcOrd="0" destOrd="0" presId="urn:microsoft.com/office/officeart/2005/8/layout/vProcess5"/>
    <dgm:cxn modelId="{D9F03C27-7675-45FC-893F-4850F0C09435}" type="presOf" srcId="{50B08B4D-CC39-4CB3-844D-64B9B0D9CF8A}" destId="{E807476B-501B-4318-ADA8-6166D5F35790}" srcOrd="1" destOrd="0" presId="urn:microsoft.com/office/officeart/2005/8/layout/vProcess5"/>
    <dgm:cxn modelId="{F1F72723-5432-424D-94F5-5D0BD7D41B0C}" srcId="{F9CF0628-0EB4-4F43-B9AD-B39DBCDFB575}" destId="{50B08B4D-CC39-4CB3-844D-64B9B0D9CF8A}" srcOrd="1" destOrd="0" parTransId="{434A99D4-45FE-44C7-9950-D9B4C3B3E2FA}" sibTransId="{4EA1DF39-F6E9-43F9-96D9-446FDEA4C88A}"/>
    <dgm:cxn modelId="{BBDFE573-AA52-4D74-91B5-89F0D8920CA0}" type="presOf" srcId="{D9E9C277-7433-48FB-88F3-B44B7DF381E2}" destId="{542CE4D7-BEC9-4155-BC83-AF13B44EB858}" srcOrd="1" destOrd="0" presId="urn:microsoft.com/office/officeart/2005/8/layout/vProcess5"/>
    <dgm:cxn modelId="{954DF01F-B29B-4AE9-9BD1-5DD0C033AC8C}" type="presOf" srcId="{F9CF0628-0EB4-4F43-B9AD-B39DBCDFB575}" destId="{A9549063-61BB-4EDA-9380-13CBA35813FD}" srcOrd="0" destOrd="0" presId="urn:microsoft.com/office/officeart/2005/8/layout/vProcess5"/>
    <dgm:cxn modelId="{3DC43F8A-8B12-4905-93A5-B699D03652D0}" type="presOf" srcId="{09B7F0ED-9BD4-4D90-825B-11F59306915B}" destId="{94C2E710-76B1-4DEA-92F6-46A0F862C7BB}" srcOrd="0" destOrd="0" presId="urn:microsoft.com/office/officeart/2005/8/layout/vProcess5"/>
    <dgm:cxn modelId="{7BF59220-4AC0-42C4-9551-394B5EEC2777}" type="presOf" srcId="{D9E9C277-7433-48FB-88F3-B44B7DF381E2}" destId="{08E6D9BE-0E64-4CFA-BBB6-26C5E8273A6F}" srcOrd="0" destOrd="0" presId="urn:microsoft.com/office/officeart/2005/8/layout/vProcess5"/>
    <dgm:cxn modelId="{FBCE8EC8-017F-49CB-8265-D0463E5632CF}" type="presParOf" srcId="{A9549063-61BB-4EDA-9380-13CBA35813FD}" destId="{38481CC3-AA00-4997-8964-1DF31EAC1C86}" srcOrd="0" destOrd="0" presId="urn:microsoft.com/office/officeart/2005/8/layout/vProcess5"/>
    <dgm:cxn modelId="{BE8780D9-A354-4852-9284-F7DB53F71B15}" type="presParOf" srcId="{A9549063-61BB-4EDA-9380-13CBA35813FD}" destId="{08E6D9BE-0E64-4CFA-BBB6-26C5E8273A6F}" srcOrd="1" destOrd="0" presId="urn:microsoft.com/office/officeart/2005/8/layout/vProcess5"/>
    <dgm:cxn modelId="{F352BB42-D172-438B-A2F3-B5540ECE9239}" type="presParOf" srcId="{A9549063-61BB-4EDA-9380-13CBA35813FD}" destId="{F1663465-985A-4384-87A5-AD14ADB53F0F}" srcOrd="2" destOrd="0" presId="urn:microsoft.com/office/officeart/2005/8/layout/vProcess5"/>
    <dgm:cxn modelId="{8E273A63-4E66-49A8-82F8-137A584A4EBD}" type="presParOf" srcId="{A9549063-61BB-4EDA-9380-13CBA35813FD}" destId="{94C2E710-76B1-4DEA-92F6-46A0F862C7BB}" srcOrd="3" destOrd="0" presId="urn:microsoft.com/office/officeart/2005/8/layout/vProcess5"/>
    <dgm:cxn modelId="{95F171C7-C22F-4D91-9E83-10D5B57B81D7}" type="presParOf" srcId="{A9549063-61BB-4EDA-9380-13CBA35813FD}" destId="{542CE4D7-BEC9-4155-BC83-AF13B44EB858}" srcOrd="4" destOrd="0" presId="urn:microsoft.com/office/officeart/2005/8/layout/vProcess5"/>
    <dgm:cxn modelId="{8D6019AF-6C7A-4834-9D7F-774C87DFD0DC}" type="presParOf" srcId="{A9549063-61BB-4EDA-9380-13CBA35813FD}" destId="{E807476B-501B-4318-ADA8-6166D5F3579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4AF3922-B59F-4927-A0B3-BB9985C039A1}"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C20DBE14-47CD-498F-B66E-26B2594AD89C}">
      <dgm:prSet/>
      <dgm:spPr/>
      <dgm:t>
        <a:bodyPr/>
        <a:lstStyle/>
        <a:p>
          <a:r>
            <a:rPr lang="en-US" dirty="0" smtClean="0"/>
            <a:t>I can quote reasons and proof from what I read to show my close reading of primary and secondary sources of information.</a:t>
          </a:r>
          <a:endParaRPr lang="en-US" dirty="0"/>
        </a:p>
      </dgm:t>
    </dgm:pt>
    <dgm:pt modelId="{6C7152DB-0CC1-4322-AF35-68C118127A8D}" type="parTrans" cxnId="{B36A9F51-E503-440C-A905-2DCBF32C8099}">
      <dgm:prSet/>
      <dgm:spPr/>
      <dgm:t>
        <a:bodyPr/>
        <a:lstStyle/>
        <a:p>
          <a:endParaRPr lang="en-US"/>
        </a:p>
      </dgm:t>
    </dgm:pt>
    <dgm:pt modelId="{70180D11-C819-4B38-BEB5-64F6D2D9A40E}" type="sibTrans" cxnId="{B36A9F51-E503-440C-A905-2DCBF32C8099}">
      <dgm:prSet/>
      <dgm:spPr/>
      <dgm:t>
        <a:bodyPr/>
        <a:lstStyle/>
        <a:p>
          <a:endParaRPr lang="en-US"/>
        </a:p>
      </dgm:t>
    </dgm:pt>
    <dgm:pt modelId="{41908AF5-E974-46BA-9D3D-D6E4E5CB419B}">
      <dgm:prSet phldrT="[Text]"/>
      <dgm:spPr/>
      <dgm:t>
        <a:bodyPr/>
        <a:lstStyle/>
        <a:p>
          <a:r>
            <a:rPr lang="en-US" dirty="0" smtClean="0"/>
            <a:t>I can identify the difference between primary and secondary sources</a:t>
          </a:r>
          <a:endParaRPr lang="en-US" dirty="0"/>
        </a:p>
      </dgm:t>
    </dgm:pt>
    <dgm:pt modelId="{D4256796-8959-45CB-B87E-029F48193F45}" type="parTrans" cxnId="{70BCC3DC-A3C9-4144-B2C2-8363550021ED}">
      <dgm:prSet/>
      <dgm:spPr/>
      <dgm:t>
        <a:bodyPr/>
        <a:lstStyle/>
        <a:p>
          <a:endParaRPr lang="en-US"/>
        </a:p>
      </dgm:t>
    </dgm:pt>
    <dgm:pt modelId="{CDC4A2BC-A3C0-4AAD-8705-D42F72658ED1}" type="sibTrans" cxnId="{70BCC3DC-A3C9-4144-B2C2-8363550021ED}">
      <dgm:prSet/>
      <dgm:spPr/>
      <dgm:t>
        <a:bodyPr/>
        <a:lstStyle/>
        <a:p>
          <a:endParaRPr lang="en-US"/>
        </a:p>
      </dgm:t>
    </dgm:pt>
    <dgm:pt modelId="{68D7E481-83C6-4A0A-AF72-B88AC73776C8}">
      <dgm:prSet phldrT="[Text]"/>
      <dgm:spPr/>
      <dgm:t>
        <a:bodyPr/>
        <a:lstStyle/>
        <a:p>
          <a:r>
            <a:rPr lang="en-US" dirty="0" smtClean="0"/>
            <a:t>I can identify the purpose of a text</a:t>
          </a:r>
          <a:endParaRPr lang="en-US" dirty="0"/>
        </a:p>
      </dgm:t>
    </dgm:pt>
    <dgm:pt modelId="{D33A2F9E-4A5C-41E1-8410-92B34A07C1E9}" type="parTrans" cxnId="{271B6A6A-7B24-472A-AEEA-44724B676A1B}">
      <dgm:prSet/>
      <dgm:spPr/>
      <dgm:t>
        <a:bodyPr/>
        <a:lstStyle/>
        <a:p>
          <a:endParaRPr lang="en-US"/>
        </a:p>
      </dgm:t>
    </dgm:pt>
    <dgm:pt modelId="{28A5846A-F788-4191-8E8F-5B55CF595192}" type="sibTrans" cxnId="{271B6A6A-7B24-472A-AEEA-44724B676A1B}">
      <dgm:prSet/>
      <dgm:spPr/>
      <dgm:t>
        <a:bodyPr/>
        <a:lstStyle/>
        <a:p>
          <a:endParaRPr lang="en-US"/>
        </a:p>
      </dgm:t>
    </dgm:pt>
    <dgm:pt modelId="{0C3FC003-FAFE-4B7B-A58E-7D2078D2A435}">
      <dgm:prSet phldrT="[Text]"/>
      <dgm:spPr/>
      <dgm:t>
        <a:bodyPr/>
        <a:lstStyle/>
        <a:p>
          <a:r>
            <a:rPr lang="en-US" dirty="0" smtClean="0"/>
            <a:t>I can quote and accurately paraphrase from a text</a:t>
          </a:r>
          <a:endParaRPr lang="en-US" dirty="0"/>
        </a:p>
      </dgm:t>
    </dgm:pt>
    <dgm:pt modelId="{078D82A9-78DD-4022-9DF5-2E21A332DC9B}" type="parTrans" cxnId="{309DE0C6-F145-4A22-AC8D-A3732302943B}">
      <dgm:prSet/>
      <dgm:spPr/>
      <dgm:t>
        <a:bodyPr/>
        <a:lstStyle/>
        <a:p>
          <a:endParaRPr lang="en-US"/>
        </a:p>
      </dgm:t>
    </dgm:pt>
    <dgm:pt modelId="{F15262CB-6056-4E4A-B349-62BC3563D718}" type="sibTrans" cxnId="{309DE0C6-F145-4A22-AC8D-A3732302943B}">
      <dgm:prSet/>
      <dgm:spPr/>
      <dgm:t>
        <a:bodyPr/>
        <a:lstStyle/>
        <a:p>
          <a:endParaRPr lang="en-US"/>
        </a:p>
      </dgm:t>
    </dgm:pt>
    <dgm:pt modelId="{1DA50682-C8BF-412B-B5F9-C68E1CCA12AC}" type="pres">
      <dgm:prSet presAssocID="{F4AF3922-B59F-4927-A0B3-BB9985C039A1}" presName="composite" presStyleCnt="0">
        <dgm:presLayoutVars>
          <dgm:chMax val="1"/>
          <dgm:dir/>
          <dgm:resizeHandles val="exact"/>
        </dgm:presLayoutVars>
      </dgm:prSet>
      <dgm:spPr/>
      <dgm:t>
        <a:bodyPr/>
        <a:lstStyle/>
        <a:p>
          <a:endParaRPr lang="en-US"/>
        </a:p>
      </dgm:t>
    </dgm:pt>
    <dgm:pt modelId="{E8BB2014-DE01-4DF3-BB39-62CC586933D6}" type="pres">
      <dgm:prSet presAssocID="{C20DBE14-47CD-498F-B66E-26B2594AD89C}" presName="roof" presStyleLbl="dkBgShp" presStyleIdx="0" presStyleCnt="2"/>
      <dgm:spPr/>
      <dgm:t>
        <a:bodyPr/>
        <a:lstStyle/>
        <a:p>
          <a:endParaRPr lang="en-US"/>
        </a:p>
      </dgm:t>
    </dgm:pt>
    <dgm:pt modelId="{1941E1BA-1526-44A8-A571-0EA8D10B911B}" type="pres">
      <dgm:prSet presAssocID="{C20DBE14-47CD-498F-B66E-26B2594AD89C}" presName="pillars" presStyleCnt="0"/>
      <dgm:spPr/>
    </dgm:pt>
    <dgm:pt modelId="{803A8167-E8D8-496E-8587-DD9528F859DB}" type="pres">
      <dgm:prSet presAssocID="{C20DBE14-47CD-498F-B66E-26B2594AD89C}" presName="pillar1" presStyleLbl="node1" presStyleIdx="0" presStyleCnt="3">
        <dgm:presLayoutVars>
          <dgm:bulletEnabled val="1"/>
        </dgm:presLayoutVars>
      </dgm:prSet>
      <dgm:spPr/>
      <dgm:t>
        <a:bodyPr/>
        <a:lstStyle/>
        <a:p>
          <a:endParaRPr lang="en-US"/>
        </a:p>
      </dgm:t>
    </dgm:pt>
    <dgm:pt modelId="{3F8E1759-3E2A-478A-93B1-26E364CA06F3}" type="pres">
      <dgm:prSet presAssocID="{68D7E481-83C6-4A0A-AF72-B88AC73776C8}" presName="pillarX" presStyleLbl="node1" presStyleIdx="1" presStyleCnt="3">
        <dgm:presLayoutVars>
          <dgm:bulletEnabled val="1"/>
        </dgm:presLayoutVars>
      </dgm:prSet>
      <dgm:spPr/>
      <dgm:t>
        <a:bodyPr/>
        <a:lstStyle/>
        <a:p>
          <a:endParaRPr lang="en-US"/>
        </a:p>
      </dgm:t>
    </dgm:pt>
    <dgm:pt modelId="{7B388D49-9724-47DC-9393-1812B1AD4E70}" type="pres">
      <dgm:prSet presAssocID="{0C3FC003-FAFE-4B7B-A58E-7D2078D2A435}" presName="pillarX" presStyleLbl="node1" presStyleIdx="2" presStyleCnt="3">
        <dgm:presLayoutVars>
          <dgm:bulletEnabled val="1"/>
        </dgm:presLayoutVars>
      </dgm:prSet>
      <dgm:spPr/>
      <dgm:t>
        <a:bodyPr/>
        <a:lstStyle/>
        <a:p>
          <a:endParaRPr lang="en-US"/>
        </a:p>
      </dgm:t>
    </dgm:pt>
    <dgm:pt modelId="{D6FC18D2-AEFD-41DF-A644-EA2ACFAE0913}" type="pres">
      <dgm:prSet presAssocID="{C20DBE14-47CD-498F-B66E-26B2594AD89C}" presName="base" presStyleLbl="dkBgShp" presStyleIdx="1" presStyleCnt="2"/>
      <dgm:spPr>
        <a:solidFill>
          <a:schemeClr val="accent1">
            <a:lumMod val="50000"/>
          </a:schemeClr>
        </a:solidFill>
      </dgm:spPr>
    </dgm:pt>
  </dgm:ptLst>
  <dgm:cxnLst>
    <dgm:cxn modelId="{B36A9F51-E503-440C-A905-2DCBF32C8099}" srcId="{F4AF3922-B59F-4927-A0B3-BB9985C039A1}" destId="{C20DBE14-47CD-498F-B66E-26B2594AD89C}" srcOrd="0" destOrd="0" parTransId="{6C7152DB-0CC1-4322-AF35-68C118127A8D}" sibTransId="{70180D11-C819-4B38-BEB5-64F6D2D9A40E}"/>
    <dgm:cxn modelId="{85CF6751-7373-4160-AB65-EAB222973499}" type="presOf" srcId="{0C3FC003-FAFE-4B7B-A58E-7D2078D2A435}" destId="{7B388D49-9724-47DC-9393-1812B1AD4E70}" srcOrd="0" destOrd="0" presId="urn:microsoft.com/office/officeart/2005/8/layout/hList3"/>
    <dgm:cxn modelId="{D5A08C68-B5C7-44CF-9175-59C5BD22CCF6}" type="presOf" srcId="{68D7E481-83C6-4A0A-AF72-B88AC73776C8}" destId="{3F8E1759-3E2A-478A-93B1-26E364CA06F3}" srcOrd="0" destOrd="0" presId="urn:microsoft.com/office/officeart/2005/8/layout/hList3"/>
    <dgm:cxn modelId="{70BCC3DC-A3C9-4144-B2C2-8363550021ED}" srcId="{C20DBE14-47CD-498F-B66E-26B2594AD89C}" destId="{41908AF5-E974-46BA-9D3D-D6E4E5CB419B}" srcOrd="0" destOrd="0" parTransId="{D4256796-8959-45CB-B87E-029F48193F45}" sibTransId="{CDC4A2BC-A3C0-4AAD-8705-D42F72658ED1}"/>
    <dgm:cxn modelId="{271B6A6A-7B24-472A-AEEA-44724B676A1B}" srcId="{C20DBE14-47CD-498F-B66E-26B2594AD89C}" destId="{68D7E481-83C6-4A0A-AF72-B88AC73776C8}" srcOrd="1" destOrd="0" parTransId="{D33A2F9E-4A5C-41E1-8410-92B34A07C1E9}" sibTransId="{28A5846A-F788-4191-8E8F-5B55CF595192}"/>
    <dgm:cxn modelId="{CFEB3C2D-4375-45A5-9A0A-40BC2CECD731}" type="presOf" srcId="{C20DBE14-47CD-498F-B66E-26B2594AD89C}" destId="{E8BB2014-DE01-4DF3-BB39-62CC586933D6}" srcOrd="0" destOrd="0" presId="urn:microsoft.com/office/officeart/2005/8/layout/hList3"/>
    <dgm:cxn modelId="{309DE0C6-F145-4A22-AC8D-A3732302943B}" srcId="{C20DBE14-47CD-498F-B66E-26B2594AD89C}" destId="{0C3FC003-FAFE-4B7B-A58E-7D2078D2A435}" srcOrd="2" destOrd="0" parTransId="{078D82A9-78DD-4022-9DF5-2E21A332DC9B}" sibTransId="{F15262CB-6056-4E4A-B349-62BC3563D718}"/>
    <dgm:cxn modelId="{8566482D-A2A5-4F39-BAD0-322FB85AD8DB}" type="presOf" srcId="{41908AF5-E974-46BA-9D3D-D6E4E5CB419B}" destId="{803A8167-E8D8-496E-8587-DD9528F859DB}" srcOrd="0" destOrd="0" presId="urn:microsoft.com/office/officeart/2005/8/layout/hList3"/>
    <dgm:cxn modelId="{AD2A82FF-2D24-4169-8EB5-C678EBA7CB75}" type="presOf" srcId="{F4AF3922-B59F-4927-A0B3-BB9985C039A1}" destId="{1DA50682-C8BF-412B-B5F9-C68E1CCA12AC}" srcOrd="0" destOrd="0" presId="urn:microsoft.com/office/officeart/2005/8/layout/hList3"/>
    <dgm:cxn modelId="{7C1DA449-93DC-4050-9EBF-8068CEC5A02D}" type="presParOf" srcId="{1DA50682-C8BF-412B-B5F9-C68E1CCA12AC}" destId="{E8BB2014-DE01-4DF3-BB39-62CC586933D6}" srcOrd="0" destOrd="0" presId="urn:microsoft.com/office/officeart/2005/8/layout/hList3"/>
    <dgm:cxn modelId="{30D5EA57-A4B9-4A72-8FFA-5D7ACAC4D88D}" type="presParOf" srcId="{1DA50682-C8BF-412B-B5F9-C68E1CCA12AC}" destId="{1941E1BA-1526-44A8-A571-0EA8D10B911B}" srcOrd="1" destOrd="0" presId="urn:microsoft.com/office/officeart/2005/8/layout/hList3"/>
    <dgm:cxn modelId="{78A989F7-36D8-4D8A-82D0-3D3850B85285}" type="presParOf" srcId="{1941E1BA-1526-44A8-A571-0EA8D10B911B}" destId="{803A8167-E8D8-496E-8587-DD9528F859DB}" srcOrd="0" destOrd="0" presId="urn:microsoft.com/office/officeart/2005/8/layout/hList3"/>
    <dgm:cxn modelId="{F5D23E9A-ED7F-4CF8-83EF-3083386C3728}" type="presParOf" srcId="{1941E1BA-1526-44A8-A571-0EA8D10B911B}" destId="{3F8E1759-3E2A-478A-93B1-26E364CA06F3}" srcOrd="1" destOrd="0" presId="urn:microsoft.com/office/officeart/2005/8/layout/hList3"/>
    <dgm:cxn modelId="{29B9F244-AF65-47FE-B1FB-954175726701}" type="presParOf" srcId="{1941E1BA-1526-44A8-A571-0EA8D10B911B}" destId="{7B388D49-9724-47DC-9393-1812B1AD4E70}" srcOrd="2" destOrd="0" presId="urn:microsoft.com/office/officeart/2005/8/layout/hList3"/>
    <dgm:cxn modelId="{16E9F944-1939-4604-8847-03505E2C90E4}" type="presParOf" srcId="{1DA50682-C8BF-412B-B5F9-C68E1CCA12AC}" destId="{D6FC18D2-AEFD-41DF-A644-EA2ACFAE091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Determine your assessment strategy</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t>Selected Response</a:t>
          </a:r>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rtl="0"/>
          <a:r>
            <a:rPr lang="en-US" dirty="0" smtClean="0"/>
            <a:t>Constructed and extended written response</a:t>
          </a:r>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81F0DB62-01F7-4769-8ACB-A8CF8F1DC7D9}">
      <dgm:prSet/>
      <dgm:spPr/>
      <dgm:t>
        <a:bodyPr/>
        <a:lstStyle/>
        <a:p>
          <a:pPr rtl="0"/>
          <a:r>
            <a:rPr lang="en-US" dirty="0" smtClean="0"/>
            <a:t>Performance assessment</a:t>
          </a:r>
          <a:endParaRPr lang="en-US" dirty="0"/>
        </a:p>
      </dgm:t>
    </dgm:pt>
    <dgm:pt modelId="{20D80A13-A2B7-4102-BCFA-6878958D2DB9}" type="parTrans" cxnId="{A3ED9236-7295-435A-8E57-2273C18E53C0}">
      <dgm:prSet/>
      <dgm:spPr/>
      <dgm:t>
        <a:bodyPr/>
        <a:lstStyle/>
        <a:p>
          <a:endParaRPr lang="en-US"/>
        </a:p>
      </dgm:t>
    </dgm:pt>
    <dgm:pt modelId="{F197A216-58E4-447A-B427-D7D93E2B7BC5}" type="sibTrans" cxnId="{A3ED9236-7295-435A-8E57-2273C18E53C0}">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pt>
    <dgm:pt modelId="{48E00EA9-4176-400D-A847-FA2727D2500A}" type="pres">
      <dgm:prSet presAssocID="{55B5F5A1-BD9A-44BC-B70A-F54CB5DAA777}" presName="horzOne" presStyleCnt="0"/>
      <dgm:spPr/>
    </dgm:pt>
    <dgm:pt modelId="{E5C38234-0DAD-4697-A381-3C979A3D1B37}" type="pres">
      <dgm:prSet presAssocID="{E8BEC087-582C-41CB-85F7-2F38EF4E6F1C}" presName="vertTwo" presStyleCnt="0"/>
      <dgm:spPr/>
    </dgm:pt>
    <dgm:pt modelId="{2A296EDD-C2DC-45B4-92E5-1E77167C04AE}" type="pres">
      <dgm:prSet presAssocID="{E8BEC087-582C-41CB-85F7-2F38EF4E6F1C}" presName="txTwo" presStyleLbl="node2" presStyleIdx="0" presStyleCnt="3">
        <dgm:presLayoutVars>
          <dgm:chPref val="3"/>
        </dgm:presLayoutVars>
      </dgm:prSet>
      <dgm:spPr/>
      <dgm:t>
        <a:bodyPr/>
        <a:lstStyle/>
        <a:p>
          <a:endParaRPr lang="en-US"/>
        </a:p>
      </dgm:t>
    </dgm:pt>
    <dgm:pt modelId="{38A2BF7F-6844-4E8A-BA0B-37446DE105CE}" type="pres">
      <dgm:prSet presAssocID="{E8BEC087-582C-41CB-85F7-2F38EF4E6F1C}" presName="horzTwo" presStyleCnt="0"/>
      <dgm:spPr/>
    </dgm:pt>
    <dgm:pt modelId="{451BA5B2-67E9-43D2-8503-362880B50A25}" type="pres">
      <dgm:prSet presAssocID="{6C51EE6D-EA05-4EEB-BB01-98E83FD69EE3}" presName="sibSpaceTwo" presStyleCnt="0"/>
      <dgm:spPr/>
    </dgm:pt>
    <dgm:pt modelId="{397D1CA7-8307-463B-BC0D-88EAA74DAFAD}" type="pres">
      <dgm:prSet presAssocID="{F72C76D6-1260-4915-8F2D-F5F5C65A7DA6}" presName="vertTwo" presStyleCnt="0"/>
      <dgm:spPr/>
    </dgm:pt>
    <dgm:pt modelId="{8CB834EA-6875-4F6F-867B-B11EEA32747B}" type="pres">
      <dgm:prSet presAssocID="{F72C76D6-1260-4915-8F2D-F5F5C65A7DA6}" presName="txTwo" presStyleLbl="node2" presStyleIdx="1" presStyleCnt="3">
        <dgm:presLayoutVars>
          <dgm:chPref val="3"/>
        </dgm:presLayoutVars>
      </dgm:prSet>
      <dgm:spPr/>
      <dgm:t>
        <a:bodyPr/>
        <a:lstStyle/>
        <a:p>
          <a:endParaRPr lang="en-US"/>
        </a:p>
      </dgm:t>
    </dgm:pt>
    <dgm:pt modelId="{4AB61B7B-AC11-4EA5-94C2-F1A086C915AA}" type="pres">
      <dgm:prSet presAssocID="{F72C76D6-1260-4915-8F2D-F5F5C65A7DA6}" presName="horzTwo" presStyleCnt="0"/>
      <dgm:spPr/>
    </dgm:pt>
    <dgm:pt modelId="{238B7CBF-D915-4402-A960-1F025B3BAD15}" type="pres">
      <dgm:prSet presAssocID="{22ED7278-DC17-45AE-AFA9-15E46089157E}" presName="sibSpaceTwo" presStyleCnt="0"/>
      <dgm:spPr/>
    </dgm:pt>
    <dgm:pt modelId="{D5FA2510-0724-499E-89E7-953DCFD433C6}" type="pres">
      <dgm:prSet presAssocID="{81F0DB62-01F7-4769-8ACB-A8CF8F1DC7D9}" presName="vertTwo" presStyleCnt="0"/>
      <dgm:spPr/>
    </dgm:pt>
    <dgm:pt modelId="{89CB924E-2F7A-452B-8F23-DB13A9687A65}" type="pres">
      <dgm:prSet presAssocID="{81F0DB62-01F7-4769-8ACB-A8CF8F1DC7D9}" presName="txTwo" presStyleLbl="node2" presStyleIdx="2" presStyleCnt="3">
        <dgm:presLayoutVars>
          <dgm:chPref val="3"/>
        </dgm:presLayoutVars>
      </dgm:prSet>
      <dgm:spPr/>
      <dgm:t>
        <a:bodyPr/>
        <a:lstStyle/>
        <a:p>
          <a:endParaRPr lang="en-US"/>
        </a:p>
      </dgm:t>
    </dgm:pt>
    <dgm:pt modelId="{A5309309-D91B-4683-8718-B31690255418}" type="pres">
      <dgm:prSet presAssocID="{81F0DB62-01F7-4769-8ACB-A8CF8F1DC7D9}" presName="horzTwo" presStyleCnt="0"/>
      <dgm:spPr/>
    </dgm:pt>
  </dgm:ptLst>
  <dgm:cxnLst>
    <dgm:cxn modelId="{444DBFBE-AEF7-4B40-89B4-836E5D83E30F}" type="presOf" srcId="{F72C76D6-1260-4915-8F2D-F5F5C65A7DA6}" destId="{8CB834EA-6875-4F6F-867B-B11EEA32747B}" srcOrd="0" destOrd="0" presId="urn:microsoft.com/office/officeart/2005/8/layout/hierarchy4"/>
    <dgm:cxn modelId="{A3ED9236-7295-435A-8E57-2273C18E53C0}" srcId="{55B5F5A1-BD9A-44BC-B70A-F54CB5DAA777}" destId="{81F0DB62-01F7-4769-8ACB-A8CF8F1DC7D9}" srcOrd="2" destOrd="0" parTransId="{20D80A13-A2B7-4102-BCFA-6878958D2DB9}" sibTransId="{F197A216-58E4-447A-B427-D7D93E2B7BC5}"/>
    <dgm:cxn modelId="{165E4EE5-ABF5-4884-AB09-2FA8B18AC37F}" srcId="{ACEC38E8-2AA3-4068-8205-644400F035C1}" destId="{55B5F5A1-BD9A-44BC-B70A-F54CB5DAA777}" srcOrd="0" destOrd="0" parTransId="{EE71E616-4C12-4EDB-959D-8597AAF8DB28}" sibTransId="{FB578D55-54CE-4622-93A5-E28DB207422E}"/>
    <dgm:cxn modelId="{8A4FEAC6-674E-4BB2-A721-76815F81D624}" type="presOf" srcId="{81F0DB62-01F7-4769-8ACB-A8CF8F1DC7D9}" destId="{89CB924E-2F7A-452B-8F23-DB13A9687A65}" srcOrd="0" destOrd="0" presId="urn:microsoft.com/office/officeart/2005/8/layout/hierarchy4"/>
    <dgm:cxn modelId="{478B3E1C-1F06-45CB-80DE-F35AB00153D8}" srcId="{55B5F5A1-BD9A-44BC-B70A-F54CB5DAA777}" destId="{F72C76D6-1260-4915-8F2D-F5F5C65A7DA6}" srcOrd="1" destOrd="0" parTransId="{D524FFE4-3E3D-460D-AF26-4EC067AF1B44}" sibTransId="{22ED7278-DC17-45AE-AFA9-15E46089157E}"/>
    <dgm:cxn modelId="{580CB913-6909-4F0B-9D29-E84D1CD459DB}" type="presOf" srcId="{55B5F5A1-BD9A-44BC-B70A-F54CB5DAA777}" destId="{A2430544-C8DC-4F85-AFD2-B2BE0C613F1C}" srcOrd="0" destOrd="0" presId="urn:microsoft.com/office/officeart/2005/8/layout/hierarchy4"/>
    <dgm:cxn modelId="{0D5358BF-C7F4-4B11-9F72-216BD23A2406}" srcId="{55B5F5A1-BD9A-44BC-B70A-F54CB5DAA777}" destId="{E8BEC087-582C-41CB-85F7-2F38EF4E6F1C}" srcOrd="0" destOrd="0" parTransId="{80F4FA0F-0BCF-453A-BE23-C224E519E442}" sibTransId="{6C51EE6D-EA05-4EEB-BB01-98E83FD69EE3}"/>
    <dgm:cxn modelId="{CEB3E888-6B7B-427A-B738-96FF8DF87FDD}" type="presOf" srcId="{E8BEC087-582C-41CB-85F7-2F38EF4E6F1C}" destId="{2A296EDD-C2DC-45B4-92E5-1E77167C04AE}" srcOrd="0" destOrd="0" presId="urn:microsoft.com/office/officeart/2005/8/layout/hierarchy4"/>
    <dgm:cxn modelId="{8C70A8E1-7B92-4781-8EEE-30304E60F903}" type="presOf" srcId="{ACEC38E8-2AA3-4068-8205-644400F035C1}" destId="{2164C4A8-E082-42C8-A3B3-17CDD76A78B8}" srcOrd="0" destOrd="0" presId="urn:microsoft.com/office/officeart/2005/8/layout/hierarchy4"/>
    <dgm:cxn modelId="{F23CABAE-AD25-4C73-9E7B-A8B3E0CCE947}" type="presParOf" srcId="{2164C4A8-E082-42C8-A3B3-17CDD76A78B8}" destId="{377C167D-A2D8-4620-AE7E-B0F8E93FA7A3}" srcOrd="0" destOrd="0" presId="urn:microsoft.com/office/officeart/2005/8/layout/hierarchy4"/>
    <dgm:cxn modelId="{6D7B98B3-7154-4453-A110-3503796A1BA3}" type="presParOf" srcId="{377C167D-A2D8-4620-AE7E-B0F8E93FA7A3}" destId="{A2430544-C8DC-4F85-AFD2-B2BE0C613F1C}" srcOrd="0" destOrd="0" presId="urn:microsoft.com/office/officeart/2005/8/layout/hierarchy4"/>
    <dgm:cxn modelId="{8703DBEC-EF57-46B0-9526-7DA8B429DBE8}" type="presParOf" srcId="{377C167D-A2D8-4620-AE7E-B0F8E93FA7A3}" destId="{38FCA86D-5A06-46E0-B6EB-A7DDFA37CD7D}" srcOrd="1" destOrd="0" presId="urn:microsoft.com/office/officeart/2005/8/layout/hierarchy4"/>
    <dgm:cxn modelId="{6E831599-6FA4-4287-BE9D-64C9539A082C}" type="presParOf" srcId="{377C167D-A2D8-4620-AE7E-B0F8E93FA7A3}" destId="{48E00EA9-4176-400D-A847-FA2727D2500A}" srcOrd="2" destOrd="0" presId="urn:microsoft.com/office/officeart/2005/8/layout/hierarchy4"/>
    <dgm:cxn modelId="{6D294D66-23BD-41B4-91B9-6A888609AF06}" type="presParOf" srcId="{48E00EA9-4176-400D-A847-FA2727D2500A}" destId="{E5C38234-0DAD-4697-A381-3C979A3D1B37}" srcOrd="0" destOrd="0" presId="urn:microsoft.com/office/officeart/2005/8/layout/hierarchy4"/>
    <dgm:cxn modelId="{D49F86B9-BFAD-4466-82C9-8D713392DCDB}" type="presParOf" srcId="{E5C38234-0DAD-4697-A381-3C979A3D1B37}" destId="{2A296EDD-C2DC-45B4-92E5-1E77167C04AE}" srcOrd="0" destOrd="0" presId="urn:microsoft.com/office/officeart/2005/8/layout/hierarchy4"/>
    <dgm:cxn modelId="{18619DD0-8ACA-4DC4-A572-50B1201AD2DE}" type="presParOf" srcId="{E5C38234-0DAD-4697-A381-3C979A3D1B37}" destId="{38A2BF7F-6844-4E8A-BA0B-37446DE105CE}" srcOrd="1" destOrd="0" presId="urn:microsoft.com/office/officeart/2005/8/layout/hierarchy4"/>
    <dgm:cxn modelId="{01D53D76-0DE5-4296-9877-3F6F9B447B1E}" type="presParOf" srcId="{48E00EA9-4176-400D-A847-FA2727D2500A}" destId="{451BA5B2-67E9-43D2-8503-362880B50A25}" srcOrd="1" destOrd="0" presId="urn:microsoft.com/office/officeart/2005/8/layout/hierarchy4"/>
    <dgm:cxn modelId="{995B8512-C134-4DA2-A0DD-541000EA4D36}" type="presParOf" srcId="{48E00EA9-4176-400D-A847-FA2727D2500A}" destId="{397D1CA7-8307-463B-BC0D-88EAA74DAFAD}" srcOrd="2" destOrd="0" presId="urn:microsoft.com/office/officeart/2005/8/layout/hierarchy4"/>
    <dgm:cxn modelId="{6ED4DEE9-8CCF-4C40-898B-8FCA17B1ECB6}" type="presParOf" srcId="{397D1CA7-8307-463B-BC0D-88EAA74DAFAD}" destId="{8CB834EA-6875-4F6F-867B-B11EEA32747B}" srcOrd="0" destOrd="0" presId="urn:microsoft.com/office/officeart/2005/8/layout/hierarchy4"/>
    <dgm:cxn modelId="{718E75F8-3E96-4A47-A18E-DC6358EDCBD5}" type="presParOf" srcId="{397D1CA7-8307-463B-BC0D-88EAA74DAFAD}" destId="{4AB61B7B-AC11-4EA5-94C2-F1A086C915AA}" srcOrd="1" destOrd="0" presId="urn:microsoft.com/office/officeart/2005/8/layout/hierarchy4"/>
    <dgm:cxn modelId="{83A88A17-8857-4364-9451-6C5C6D2BF2DC}" type="presParOf" srcId="{48E00EA9-4176-400D-A847-FA2727D2500A}" destId="{238B7CBF-D915-4402-A960-1F025B3BAD15}" srcOrd="3" destOrd="0" presId="urn:microsoft.com/office/officeart/2005/8/layout/hierarchy4"/>
    <dgm:cxn modelId="{31207C18-FA6E-4982-9AD9-90423D1E4807}" type="presParOf" srcId="{48E00EA9-4176-400D-A847-FA2727D2500A}" destId="{D5FA2510-0724-499E-89E7-953DCFD433C6}" srcOrd="4" destOrd="0" presId="urn:microsoft.com/office/officeart/2005/8/layout/hierarchy4"/>
    <dgm:cxn modelId="{29193285-4834-4294-80B1-2D27A736547C}" type="presParOf" srcId="{D5FA2510-0724-499E-89E7-953DCFD433C6}" destId="{89CB924E-2F7A-452B-8F23-DB13A9687A65}" srcOrd="0" destOrd="0" presId="urn:microsoft.com/office/officeart/2005/8/layout/hierarchy4"/>
    <dgm:cxn modelId="{936EA6C9-B191-4441-9CDC-13B93A637FE1}" type="presParOf" srcId="{D5FA2510-0724-499E-89E7-953DCFD433C6}" destId="{A5309309-D91B-4683-8718-B3169025541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91EB08-1C4D-4E90-95AE-EFF9E02E4AE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44E806B-0B38-4A78-A8A6-E913F36A99DB}" type="pres">
      <dgm:prSet presAssocID="{6391EB08-1C4D-4E90-95AE-EFF9E02E4AE9}" presName="linear" presStyleCnt="0">
        <dgm:presLayoutVars>
          <dgm:animLvl val="lvl"/>
          <dgm:resizeHandles val="exact"/>
        </dgm:presLayoutVars>
      </dgm:prSet>
      <dgm:spPr/>
      <dgm:t>
        <a:bodyPr/>
        <a:lstStyle/>
        <a:p>
          <a:endParaRPr lang="en-US"/>
        </a:p>
      </dgm:t>
    </dgm:pt>
  </dgm:ptLst>
  <dgm:cxnLst>
    <dgm:cxn modelId="{F01878B4-2634-4E7A-9359-83526A2B2636}" type="presOf" srcId="{6391EB08-1C4D-4E90-95AE-EFF9E02E4AE9}" destId="{C44E806B-0B38-4A78-A8A6-E913F36A99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2802EBE-778B-46B4-B351-407341433A1D}"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en-US"/>
        </a:p>
      </dgm:t>
    </dgm:pt>
    <dgm:pt modelId="{4A1A6B46-E8B3-4014-B716-F8512393F520}">
      <dgm:prSet phldrT="[Text]"/>
      <dgm:spPr/>
      <dgm:t>
        <a:bodyPr/>
        <a:lstStyle/>
        <a:p>
          <a:r>
            <a:rPr lang="en-US" dirty="0" smtClean="0"/>
            <a:t>Learning Target</a:t>
          </a:r>
          <a:endParaRPr lang="en-US" dirty="0"/>
        </a:p>
      </dgm:t>
    </dgm:pt>
    <dgm:pt modelId="{B1A43CEA-756D-41A3-932B-E7CCF47C4CA9}" type="parTrans" cxnId="{512B3036-04C3-4AA5-A222-683E92B9629B}">
      <dgm:prSet/>
      <dgm:spPr/>
      <dgm:t>
        <a:bodyPr/>
        <a:lstStyle/>
        <a:p>
          <a:endParaRPr lang="en-US"/>
        </a:p>
      </dgm:t>
    </dgm:pt>
    <dgm:pt modelId="{04400705-CA3E-4718-9731-9901B2D6CA79}" type="sibTrans" cxnId="{512B3036-04C3-4AA5-A222-683E92B9629B}">
      <dgm:prSet/>
      <dgm:spPr/>
      <dgm:t>
        <a:bodyPr/>
        <a:lstStyle/>
        <a:p>
          <a:endParaRPr lang="en-US"/>
        </a:p>
      </dgm:t>
    </dgm:pt>
    <dgm:pt modelId="{23293DCC-5F14-477C-A4CE-2E7C623FF46C}">
      <dgm:prSet phldrT="[Text]"/>
      <dgm:spPr/>
      <dgm:t>
        <a:bodyPr/>
        <a:lstStyle/>
        <a:p>
          <a:r>
            <a:rPr lang="en-US" dirty="0" smtClean="0"/>
            <a:t>Assessment Method</a:t>
          </a:r>
          <a:endParaRPr lang="en-US" dirty="0"/>
        </a:p>
      </dgm:t>
    </dgm:pt>
    <dgm:pt modelId="{F0D089C5-C20F-40D2-A721-FF388592103C}" type="parTrans" cxnId="{B9527F16-A0CF-452C-803B-399803D84AB3}">
      <dgm:prSet/>
      <dgm:spPr/>
      <dgm:t>
        <a:bodyPr/>
        <a:lstStyle/>
        <a:p>
          <a:endParaRPr lang="en-US"/>
        </a:p>
      </dgm:t>
    </dgm:pt>
    <dgm:pt modelId="{A265A87A-7539-4DAC-8746-515DFD1047FC}" type="sibTrans" cxnId="{B9527F16-A0CF-452C-803B-399803D84AB3}">
      <dgm:prSet/>
      <dgm:spPr/>
      <dgm:t>
        <a:bodyPr/>
        <a:lstStyle/>
        <a:p>
          <a:endParaRPr lang="en-US"/>
        </a:p>
      </dgm:t>
    </dgm:pt>
    <dgm:pt modelId="{8CCD802C-CF6D-41E6-BB3F-922E16D70E22}" type="pres">
      <dgm:prSet presAssocID="{62802EBE-778B-46B4-B351-407341433A1D}" presName="diagram" presStyleCnt="0">
        <dgm:presLayoutVars>
          <dgm:dir/>
          <dgm:resizeHandles val="exact"/>
        </dgm:presLayoutVars>
      </dgm:prSet>
      <dgm:spPr/>
      <dgm:t>
        <a:bodyPr/>
        <a:lstStyle/>
        <a:p>
          <a:endParaRPr lang="en-US"/>
        </a:p>
      </dgm:t>
    </dgm:pt>
    <dgm:pt modelId="{3A7B0406-9CD7-4971-8177-0ACC7CCF95CC}" type="pres">
      <dgm:prSet presAssocID="{4A1A6B46-E8B3-4014-B716-F8512393F520}" presName="arrow" presStyleLbl="node1" presStyleIdx="0" presStyleCnt="2">
        <dgm:presLayoutVars>
          <dgm:bulletEnabled val="1"/>
        </dgm:presLayoutVars>
      </dgm:prSet>
      <dgm:spPr/>
      <dgm:t>
        <a:bodyPr/>
        <a:lstStyle/>
        <a:p>
          <a:endParaRPr lang="en-US"/>
        </a:p>
      </dgm:t>
    </dgm:pt>
    <dgm:pt modelId="{C78BA6CE-9F91-41B2-AC2C-B1C5E538B2FD}" type="pres">
      <dgm:prSet presAssocID="{23293DCC-5F14-477C-A4CE-2E7C623FF46C}" presName="arrow" presStyleLbl="node1" presStyleIdx="1" presStyleCnt="2">
        <dgm:presLayoutVars>
          <dgm:bulletEnabled val="1"/>
        </dgm:presLayoutVars>
      </dgm:prSet>
      <dgm:spPr/>
      <dgm:t>
        <a:bodyPr/>
        <a:lstStyle/>
        <a:p>
          <a:endParaRPr lang="en-US"/>
        </a:p>
      </dgm:t>
    </dgm:pt>
  </dgm:ptLst>
  <dgm:cxnLst>
    <dgm:cxn modelId="{512B3036-04C3-4AA5-A222-683E92B9629B}" srcId="{62802EBE-778B-46B4-B351-407341433A1D}" destId="{4A1A6B46-E8B3-4014-B716-F8512393F520}" srcOrd="0" destOrd="0" parTransId="{B1A43CEA-756D-41A3-932B-E7CCF47C4CA9}" sibTransId="{04400705-CA3E-4718-9731-9901B2D6CA79}"/>
    <dgm:cxn modelId="{B238A401-44EF-4790-86E7-4CC60F7FC210}" type="presOf" srcId="{23293DCC-5F14-477C-A4CE-2E7C623FF46C}" destId="{C78BA6CE-9F91-41B2-AC2C-B1C5E538B2FD}" srcOrd="0" destOrd="0" presId="urn:microsoft.com/office/officeart/2005/8/layout/arrow5"/>
    <dgm:cxn modelId="{B9527F16-A0CF-452C-803B-399803D84AB3}" srcId="{62802EBE-778B-46B4-B351-407341433A1D}" destId="{23293DCC-5F14-477C-A4CE-2E7C623FF46C}" srcOrd="1" destOrd="0" parTransId="{F0D089C5-C20F-40D2-A721-FF388592103C}" sibTransId="{A265A87A-7539-4DAC-8746-515DFD1047FC}"/>
    <dgm:cxn modelId="{F67500EE-998F-4094-B378-28AEFE223051}" type="presOf" srcId="{62802EBE-778B-46B4-B351-407341433A1D}" destId="{8CCD802C-CF6D-41E6-BB3F-922E16D70E22}" srcOrd="0" destOrd="0" presId="urn:microsoft.com/office/officeart/2005/8/layout/arrow5"/>
    <dgm:cxn modelId="{F5CD186B-EA24-413D-A72F-F5C48FBFDE05}" type="presOf" srcId="{4A1A6B46-E8B3-4014-B716-F8512393F520}" destId="{3A7B0406-9CD7-4971-8177-0ACC7CCF95CC}" srcOrd="0" destOrd="0" presId="urn:microsoft.com/office/officeart/2005/8/layout/arrow5"/>
    <dgm:cxn modelId="{9B116F94-6AED-49FC-BB4A-FDCC7BCD5784}" type="presParOf" srcId="{8CCD802C-CF6D-41E6-BB3F-922E16D70E22}" destId="{3A7B0406-9CD7-4971-8177-0ACC7CCF95CC}" srcOrd="0" destOrd="0" presId="urn:microsoft.com/office/officeart/2005/8/layout/arrow5"/>
    <dgm:cxn modelId="{4CBF2927-E078-463A-BA56-C7E929267541}" type="presParOf" srcId="{8CCD802C-CF6D-41E6-BB3F-922E16D70E22}" destId="{C78BA6CE-9F91-41B2-AC2C-B1C5E538B2FD}"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5"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Design the Assessment</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t>Measure what you’ve taught (identified learning targets)</a:t>
          </a:r>
          <a:endParaRPr lang="en-US" dirty="0"/>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rtl="0"/>
          <a:r>
            <a:rPr lang="en-US" dirty="0" smtClean="0"/>
            <a:t>Assess student learning at the cognitive level the information was taught</a:t>
          </a:r>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t>
        <a:bodyPr/>
        <a:lstStyle/>
        <a:p>
          <a:endParaRPr lang="en-US"/>
        </a:p>
      </dgm:t>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t>
        <a:bodyPr/>
        <a:lstStyle/>
        <a:p>
          <a:endParaRPr lang="en-US"/>
        </a:p>
      </dgm:t>
    </dgm:pt>
    <dgm:pt modelId="{48E00EA9-4176-400D-A847-FA2727D2500A}" type="pres">
      <dgm:prSet presAssocID="{55B5F5A1-BD9A-44BC-B70A-F54CB5DAA777}" presName="horzOne" presStyleCnt="0"/>
      <dgm:spPr/>
      <dgm:t>
        <a:bodyPr/>
        <a:lstStyle/>
        <a:p>
          <a:endParaRPr lang="en-US"/>
        </a:p>
      </dgm:t>
    </dgm:pt>
    <dgm:pt modelId="{E5C38234-0DAD-4697-A381-3C979A3D1B37}" type="pres">
      <dgm:prSet presAssocID="{E8BEC087-582C-41CB-85F7-2F38EF4E6F1C}" presName="vertTwo" presStyleCnt="0"/>
      <dgm:spPr/>
      <dgm:t>
        <a:bodyPr/>
        <a:lstStyle/>
        <a:p>
          <a:endParaRPr lang="en-US"/>
        </a:p>
      </dgm:t>
    </dgm:pt>
    <dgm:pt modelId="{2A296EDD-C2DC-45B4-92E5-1E77167C04AE}" type="pres">
      <dgm:prSet presAssocID="{E8BEC087-582C-41CB-85F7-2F38EF4E6F1C}" presName="txTwo" presStyleLbl="node2" presStyleIdx="0" presStyleCnt="2">
        <dgm:presLayoutVars>
          <dgm:chPref val="3"/>
        </dgm:presLayoutVars>
      </dgm:prSet>
      <dgm:spPr/>
      <dgm:t>
        <a:bodyPr/>
        <a:lstStyle/>
        <a:p>
          <a:endParaRPr lang="en-US"/>
        </a:p>
      </dgm:t>
    </dgm:pt>
    <dgm:pt modelId="{38A2BF7F-6844-4E8A-BA0B-37446DE105CE}" type="pres">
      <dgm:prSet presAssocID="{E8BEC087-582C-41CB-85F7-2F38EF4E6F1C}" presName="horzTwo" presStyleCnt="0"/>
      <dgm:spPr/>
      <dgm:t>
        <a:bodyPr/>
        <a:lstStyle/>
        <a:p>
          <a:endParaRPr lang="en-US"/>
        </a:p>
      </dgm:t>
    </dgm:pt>
    <dgm:pt modelId="{451BA5B2-67E9-43D2-8503-362880B50A25}" type="pres">
      <dgm:prSet presAssocID="{6C51EE6D-EA05-4EEB-BB01-98E83FD69EE3}" presName="sibSpaceTwo" presStyleCnt="0"/>
      <dgm:spPr/>
      <dgm:t>
        <a:bodyPr/>
        <a:lstStyle/>
        <a:p>
          <a:endParaRPr lang="en-US"/>
        </a:p>
      </dgm:t>
    </dgm:pt>
    <dgm:pt modelId="{397D1CA7-8307-463B-BC0D-88EAA74DAFAD}" type="pres">
      <dgm:prSet presAssocID="{F72C76D6-1260-4915-8F2D-F5F5C65A7DA6}" presName="vertTwo" presStyleCnt="0"/>
      <dgm:spPr/>
      <dgm:t>
        <a:bodyPr/>
        <a:lstStyle/>
        <a:p>
          <a:endParaRPr lang="en-US"/>
        </a:p>
      </dgm:t>
    </dgm:pt>
    <dgm:pt modelId="{8CB834EA-6875-4F6F-867B-B11EEA32747B}" type="pres">
      <dgm:prSet presAssocID="{F72C76D6-1260-4915-8F2D-F5F5C65A7DA6}" presName="txTwo" presStyleLbl="node2" presStyleIdx="1" presStyleCnt="2">
        <dgm:presLayoutVars>
          <dgm:chPref val="3"/>
        </dgm:presLayoutVars>
      </dgm:prSet>
      <dgm:spPr/>
      <dgm:t>
        <a:bodyPr/>
        <a:lstStyle/>
        <a:p>
          <a:endParaRPr lang="en-US"/>
        </a:p>
      </dgm:t>
    </dgm:pt>
    <dgm:pt modelId="{4AB61B7B-AC11-4EA5-94C2-F1A086C915AA}" type="pres">
      <dgm:prSet presAssocID="{F72C76D6-1260-4915-8F2D-F5F5C65A7DA6}" presName="horzTwo" presStyleCnt="0"/>
      <dgm:spPr/>
      <dgm:t>
        <a:bodyPr/>
        <a:lstStyle/>
        <a:p>
          <a:endParaRPr lang="en-US"/>
        </a:p>
      </dgm:t>
    </dgm:pt>
  </dgm:ptLst>
  <dgm:cxnLst>
    <dgm:cxn modelId="{478B3E1C-1F06-45CB-80DE-F35AB00153D8}" srcId="{55B5F5A1-BD9A-44BC-B70A-F54CB5DAA777}" destId="{F72C76D6-1260-4915-8F2D-F5F5C65A7DA6}" srcOrd="1" destOrd="0" parTransId="{D524FFE4-3E3D-460D-AF26-4EC067AF1B44}" sibTransId="{22ED7278-DC17-45AE-AFA9-15E46089157E}"/>
    <dgm:cxn modelId="{2590644F-F197-486C-B185-107F5464129B}" type="presOf" srcId="{F72C76D6-1260-4915-8F2D-F5F5C65A7DA6}" destId="{8CB834EA-6875-4F6F-867B-B11EEA32747B}" srcOrd="0" destOrd="0" presId="urn:microsoft.com/office/officeart/2005/8/layout/hierarchy4"/>
    <dgm:cxn modelId="{3C1FB499-ADE8-4D2B-AE3F-3F948F779679}" type="presOf" srcId="{ACEC38E8-2AA3-4068-8205-644400F035C1}" destId="{2164C4A8-E082-42C8-A3B3-17CDD76A78B8}" srcOrd="0" destOrd="0" presId="urn:microsoft.com/office/officeart/2005/8/layout/hierarchy4"/>
    <dgm:cxn modelId="{874BBC93-C785-4FE1-82D7-2FA27B00B8FA}" type="presOf" srcId="{55B5F5A1-BD9A-44BC-B70A-F54CB5DAA777}" destId="{A2430544-C8DC-4F85-AFD2-B2BE0C613F1C}" srcOrd="0" destOrd="0" presId="urn:microsoft.com/office/officeart/2005/8/layout/hierarchy4"/>
    <dgm:cxn modelId="{165E4EE5-ABF5-4884-AB09-2FA8B18AC37F}" srcId="{ACEC38E8-2AA3-4068-8205-644400F035C1}" destId="{55B5F5A1-BD9A-44BC-B70A-F54CB5DAA777}" srcOrd="0" destOrd="0" parTransId="{EE71E616-4C12-4EDB-959D-8597AAF8DB28}" sibTransId="{FB578D55-54CE-4622-93A5-E28DB207422E}"/>
    <dgm:cxn modelId="{04E8B183-E013-4129-90AA-5A222B5DC8ED}" type="presOf" srcId="{E8BEC087-582C-41CB-85F7-2F38EF4E6F1C}" destId="{2A296EDD-C2DC-45B4-92E5-1E77167C04AE}" srcOrd="0" destOrd="0" presId="urn:microsoft.com/office/officeart/2005/8/layout/hierarchy4"/>
    <dgm:cxn modelId="{0D5358BF-C7F4-4B11-9F72-216BD23A2406}" srcId="{55B5F5A1-BD9A-44BC-B70A-F54CB5DAA777}" destId="{E8BEC087-582C-41CB-85F7-2F38EF4E6F1C}" srcOrd="0" destOrd="0" parTransId="{80F4FA0F-0BCF-453A-BE23-C224E519E442}" sibTransId="{6C51EE6D-EA05-4EEB-BB01-98E83FD69EE3}"/>
    <dgm:cxn modelId="{CD9084C6-4307-49A8-94E4-129B291065EA}" type="presParOf" srcId="{2164C4A8-E082-42C8-A3B3-17CDD76A78B8}" destId="{377C167D-A2D8-4620-AE7E-B0F8E93FA7A3}" srcOrd="0" destOrd="0" presId="urn:microsoft.com/office/officeart/2005/8/layout/hierarchy4"/>
    <dgm:cxn modelId="{DEF6CE79-D71F-4434-9D11-528521069E67}" type="presParOf" srcId="{377C167D-A2D8-4620-AE7E-B0F8E93FA7A3}" destId="{A2430544-C8DC-4F85-AFD2-B2BE0C613F1C}" srcOrd="0" destOrd="0" presId="urn:microsoft.com/office/officeart/2005/8/layout/hierarchy4"/>
    <dgm:cxn modelId="{1A490742-C067-4D1D-9428-985C2C6548EF}" type="presParOf" srcId="{377C167D-A2D8-4620-AE7E-B0F8E93FA7A3}" destId="{38FCA86D-5A06-46E0-B6EB-A7DDFA37CD7D}" srcOrd="1" destOrd="0" presId="urn:microsoft.com/office/officeart/2005/8/layout/hierarchy4"/>
    <dgm:cxn modelId="{1938D19F-1354-4D1A-A18D-882DCD10F5F3}" type="presParOf" srcId="{377C167D-A2D8-4620-AE7E-B0F8E93FA7A3}" destId="{48E00EA9-4176-400D-A847-FA2727D2500A}" srcOrd="2" destOrd="0" presId="urn:microsoft.com/office/officeart/2005/8/layout/hierarchy4"/>
    <dgm:cxn modelId="{E36978ED-5753-47FD-8B02-9715A2FEF122}" type="presParOf" srcId="{48E00EA9-4176-400D-A847-FA2727D2500A}" destId="{E5C38234-0DAD-4697-A381-3C979A3D1B37}" srcOrd="0" destOrd="0" presId="urn:microsoft.com/office/officeart/2005/8/layout/hierarchy4"/>
    <dgm:cxn modelId="{9B9A327E-906C-4271-8205-BF8A0BBEB2EC}" type="presParOf" srcId="{E5C38234-0DAD-4697-A381-3C979A3D1B37}" destId="{2A296EDD-C2DC-45B4-92E5-1E77167C04AE}" srcOrd="0" destOrd="0" presId="urn:microsoft.com/office/officeart/2005/8/layout/hierarchy4"/>
    <dgm:cxn modelId="{092195FF-F2BD-409E-A663-E4B8B9338937}" type="presParOf" srcId="{E5C38234-0DAD-4697-A381-3C979A3D1B37}" destId="{38A2BF7F-6844-4E8A-BA0B-37446DE105CE}" srcOrd="1" destOrd="0" presId="urn:microsoft.com/office/officeart/2005/8/layout/hierarchy4"/>
    <dgm:cxn modelId="{77F282E6-6579-4CE2-9735-2F1A3C26D5C6}" type="presParOf" srcId="{48E00EA9-4176-400D-A847-FA2727D2500A}" destId="{451BA5B2-67E9-43D2-8503-362880B50A25}" srcOrd="1" destOrd="0" presId="urn:microsoft.com/office/officeart/2005/8/layout/hierarchy4"/>
    <dgm:cxn modelId="{BD27D890-A66B-467A-9D9A-F457B70A414E}" type="presParOf" srcId="{48E00EA9-4176-400D-A847-FA2727D2500A}" destId="{397D1CA7-8307-463B-BC0D-88EAA74DAFAD}" srcOrd="2" destOrd="0" presId="urn:microsoft.com/office/officeart/2005/8/layout/hierarchy4"/>
    <dgm:cxn modelId="{BD08C725-80EE-4E68-BAB8-BF4D746FB28B}" type="presParOf" srcId="{397D1CA7-8307-463B-BC0D-88EAA74DAFAD}" destId="{8CB834EA-6875-4F6F-867B-B11EEA32747B}" srcOrd="0" destOrd="0" presId="urn:microsoft.com/office/officeart/2005/8/layout/hierarchy4"/>
    <dgm:cxn modelId="{08618C3B-3080-4A64-BEC1-E6C17E13D9F3}" type="presParOf" srcId="{397D1CA7-8307-463B-BC0D-88EAA74DAFAD}" destId="{4AB61B7B-AC11-4EA5-94C2-F1A086C915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EC38E8-2AA3-4068-8205-644400F035C1}"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US"/>
        </a:p>
      </dgm:t>
    </dgm:pt>
    <dgm:pt modelId="{55B5F5A1-BD9A-44BC-B70A-F54CB5DAA777}">
      <dgm:prSet/>
      <dgm:spPr/>
      <dgm:t>
        <a:bodyPr/>
        <a:lstStyle/>
        <a:p>
          <a:pPr rtl="0"/>
          <a:r>
            <a:rPr lang="en-US" dirty="0" smtClean="0"/>
            <a:t>How long does it have to be?</a:t>
          </a:r>
          <a:endParaRPr lang="en-US" dirty="0"/>
        </a:p>
      </dgm:t>
    </dgm:pt>
    <dgm:pt modelId="{EE71E616-4C12-4EDB-959D-8597AAF8DB28}" type="parTrans" cxnId="{165E4EE5-ABF5-4884-AB09-2FA8B18AC37F}">
      <dgm:prSet/>
      <dgm:spPr/>
      <dgm:t>
        <a:bodyPr/>
        <a:lstStyle/>
        <a:p>
          <a:endParaRPr lang="en-US"/>
        </a:p>
      </dgm:t>
    </dgm:pt>
    <dgm:pt modelId="{FB578D55-54CE-4622-93A5-E28DB207422E}" type="sibTrans" cxnId="{165E4EE5-ABF5-4884-AB09-2FA8B18AC37F}">
      <dgm:prSet/>
      <dgm:spPr/>
      <dgm:t>
        <a:bodyPr/>
        <a:lstStyle/>
        <a:p>
          <a:endParaRPr lang="en-US"/>
        </a:p>
      </dgm:t>
    </dgm:pt>
    <dgm:pt modelId="{E8BEC087-582C-41CB-85F7-2F38EF4E6F1C}">
      <dgm:prSet/>
      <dgm:spPr/>
      <dgm:t>
        <a:bodyPr/>
        <a:lstStyle/>
        <a:p>
          <a:pPr rtl="0"/>
          <a:r>
            <a:rPr lang="en-US" dirty="0" smtClean="0"/>
            <a:t>How many items do I need to accurately assess a learning target?</a:t>
          </a:r>
          <a:endParaRPr lang="en-US" dirty="0"/>
        </a:p>
      </dgm:t>
    </dgm:pt>
    <dgm:pt modelId="{80F4FA0F-0BCF-453A-BE23-C224E519E442}" type="parTrans" cxnId="{0D5358BF-C7F4-4B11-9F72-216BD23A2406}">
      <dgm:prSet/>
      <dgm:spPr/>
      <dgm:t>
        <a:bodyPr/>
        <a:lstStyle/>
        <a:p>
          <a:endParaRPr lang="en-US"/>
        </a:p>
      </dgm:t>
    </dgm:pt>
    <dgm:pt modelId="{6C51EE6D-EA05-4EEB-BB01-98E83FD69EE3}" type="sibTrans" cxnId="{0D5358BF-C7F4-4B11-9F72-216BD23A2406}">
      <dgm:prSet/>
      <dgm:spPr/>
      <dgm:t>
        <a:bodyPr/>
        <a:lstStyle/>
        <a:p>
          <a:endParaRPr lang="en-US"/>
        </a:p>
      </dgm:t>
    </dgm:pt>
    <dgm:pt modelId="{F72C76D6-1260-4915-8F2D-F5F5C65A7DA6}">
      <dgm:prSet/>
      <dgm:spPr/>
      <dgm:t>
        <a:bodyPr/>
        <a:lstStyle/>
        <a:p>
          <a:pPr rtl="0"/>
          <a:endParaRPr lang="en-US" dirty="0"/>
        </a:p>
      </dgm:t>
    </dgm:pt>
    <dgm:pt modelId="{D524FFE4-3E3D-460D-AF26-4EC067AF1B44}" type="parTrans" cxnId="{478B3E1C-1F06-45CB-80DE-F35AB00153D8}">
      <dgm:prSet/>
      <dgm:spPr/>
      <dgm:t>
        <a:bodyPr/>
        <a:lstStyle/>
        <a:p>
          <a:endParaRPr lang="en-US"/>
        </a:p>
      </dgm:t>
    </dgm:pt>
    <dgm:pt modelId="{22ED7278-DC17-45AE-AFA9-15E46089157E}" type="sibTrans" cxnId="{478B3E1C-1F06-45CB-80DE-F35AB00153D8}">
      <dgm:prSet/>
      <dgm:spPr/>
      <dgm:t>
        <a:bodyPr/>
        <a:lstStyle/>
        <a:p>
          <a:endParaRPr lang="en-US"/>
        </a:p>
      </dgm:t>
    </dgm:pt>
    <dgm:pt modelId="{2164C4A8-E082-42C8-A3B3-17CDD76A78B8}" type="pres">
      <dgm:prSet presAssocID="{ACEC38E8-2AA3-4068-8205-644400F035C1}" presName="Name0" presStyleCnt="0">
        <dgm:presLayoutVars>
          <dgm:chPref val="1"/>
          <dgm:dir/>
          <dgm:animOne val="branch"/>
          <dgm:animLvl val="lvl"/>
          <dgm:resizeHandles/>
        </dgm:presLayoutVars>
      </dgm:prSet>
      <dgm:spPr/>
      <dgm:t>
        <a:bodyPr/>
        <a:lstStyle/>
        <a:p>
          <a:endParaRPr lang="en-US"/>
        </a:p>
      </dgm:t>
    </dgm:pt>
    <dgm:pt modelId="{377C167D-A2D8-4620-AE7E-B0F8E93FA7A3}" type="pres">
      <dgm:prSet presAssocID="{55B5F5A1-BD9A-44BC-B70A-F54CB5DAA777}" presName="vertOne" presStyleCnt="0"/>
      <dgm:spPr/>
    </dgm:pt>
    <dgm:pt modelId="{A2430544-C8DC-4F85-AFD2-B2BE0C613F1C}" type="pres">
      <dgm:prSet presAssocID="{55B5F5A1-BD9A-44BC-B70A-F54CB5DAA777}" presName="txOne" presStyleLbl="node0" presStyleIdx="0" presStyleCnt="1" custScaleY="56553">
        <dgm:presLayoutVars>
          <dgm:chPref val="3"/>
        </dgm:presLayoutVars>
      </dgm:prSet>
      <dgm:spPr/>
      <dgm:t>
        <a:bodyPr/>
        <a:lstStyle/>
        <a:p>
          <a:endParaRPr lang="en-US"/>
        </a:p>
      </dgm:t>
    </dgm:pt>
    <dgm:pt modelId="{38FCA86D-5A06-46E0-B6EB-A7DDFA37CD7D}" type="pres">
      <dgm:prSet presAssocID="{55B5F5A1-BD9A-44BC-B70A-F54CB5DAA777}" presName="parTransOne" presStyleCnt="0"/>
      <dgm:spPr/>
    </dgm:pt>
    <dgm:pt modelId="{48E00EA9-4176-400D-A847-FA2727D2500A}" type="pres">
      <dgm:prSet presAssocID="{55B5F5A1-BD9A-44BC-B70A-F54CB5DAA777}" presName="horzOne" presStyleCnt="0"/>
      <dgm:spPr/>
    </dgm:pt>
    <dgm:pt modelId="{E5C38234-0DAD-4697-A381-3C979A3D1B37}" type="pres">
      <dgm:prSet presAssocID="{E8BEC087-582C-41CB-85F7-2F38EF4E6F1C}" presName="vertTwo" presStyleCnt="0"/>
      <dgm:spPr/>
    </dgm:pt>
    <dgm:pt modelId="{2A296EDD-C2DC-45B4-92E5-1E77167C04AE}" type="pres">
      <dgm:prSet presAssocID="{E8BEC087-582C-41CB-85F7-2F38EF4E6F1C}" presName="txTwo" presStyleLbl="node2" presStyleIdx="0" presStyleCnt="2">
        <dgm:presLayoutVars>
          <dgm:chPref val="3"/>
        </dgm:presLayoutVars>
      </dgm:prSet>
      <dgm:spPr/>
      <dgm:t>
        <a:bodyPr/>
        <a:lstStyle/>
        <a:p>
          <a:endParaRPr lang="en-US"/>
        </a:p>
      </dgm:t>
    </dgm:pt>
    <dgm:pt modelId="{38A2BF7F-6844-4E8A-BA0B-37446DE105CE}" type="pres">
      <dgm:prSet presAssocID="{E8BEC087-582C-41CB-85F7-2F38EF4E6F1C}" presName="horzTwo" presStyleCnt="0"/>
      <dgm:spPr/>
    </dgm:pt>
    <dgm:pt modelId="{451BA5B2-67E9-43D2-8503-362880B50A25}" type="pres">
      <dgm:prSet presAssocID="{6C51EE6D-EA05-4EEB-BB01-98E83FD69EE3}" presName="sibSpaceTwo" presStyleCnt="0"/>
      <dgm:spPr/>
    </dgm:pt>
    <dgm:pt modelId="{397D1CA7-8307-463B-BC0D-88EAA74DAFAD}" type="pres">
      <dgm:prSet presAssocID="{F72C76D6-1260-4915-8F2D-F5F5C65A7DA6}" presName="vertTwo" presStyleCnt="0"/>
      <dgm:spPr/>
    </dgm:pt>
    <dgm:pt modelId="{8CB834EA-6875-4F6F-867B-B11EEA32747B}" type="pres">
      <dgm:prSet presAssocID="{F72C76D6-1260-4915-8F2D-F5F5C65A7DA6}" presName="txTwo" presStyleLbl="node2" presStyleIdx="1" presStyleCnt="2">
        <dgm:presLayoutVars>
          <dgm:chPref val="3"/>
        </dgm:presLayoutVars>
      </dgm:prSet>
      <dgm:spPr/>
      <dgm:t>
        <a:bodyPr/>
        <a:lstStyle/>
        <a:p>
          <a:endParaRPr lang="en-US"/>
        </a:p>
      </dgm:t>
    </dgm:pt>
    <dgm:pt modelId="{4AB61B7B-AC11-4EA5-94C2-F1A086C915AA}" type="pres">
      <dgm:prSet presAssocID="{F72C76D6-1260-4915-8F2D-F5F5C65A7DA6}" presName="horzTwo" presStyleCnt="0"/>
      <dgm:spPr/>
    </dgm:pt>
  </dgm:ptLst>
  <dgm:cxnLst>
    <dgm:cxn modelId="{478B3E1C-1F06-45CB-80DE-F35AB00153D8}" srcId="{55B5F5A1-BD9A-44BC-B70A-F54CB5DAA777}" destId="{F72C76D6-1260-4915-8F2D-F5F5C65A7DA6}" srcOrd="1" destOrd="0" parTransId="{D524FFE4-3E3D-460D-AF26-4EC067AF1B44}" sibTransId="{22ED7278-DC17-45AE-AFA9-15E46089157E}"/>
    <dgm:cxn modelId="{E331E75E-2958-4348-B69B-BEF729FDC49E}" type="presOf" srcId="{ACEC38E8-2AA3-4068-8205-644400F035C1}" destId="{2164C4A8-E082-42C8-A3B3-17CDD76A78B8}" srcOrd="0" destOrd="0" presId="urn:microsoft.com/office/officeart/2005/8/layout/hierarchy4"/>
    <dgm:cxn modelId="{B2BAF7CD-081A-4393-9CD4-0CEE13C36AFC}" type="presOf" srcId="{E8BEC087-582C-41CB-85F7-2F38EF4E6F1C}" destId="{2A296EDD-C2DC-45B4-92E5-1E77167C04AE}" srcOrd="0" destOrd="0" presId="urn:microsoft.com/office/officeart/2005/8/layout/hierarchy4"/>
    <dgm:cxn modelId="{165E4EE5-ABF5-4884-AB09-2FA8B18AC37F}" srcId="{ACEC38E8-2AA3-4068-8205-644400F035C1}" destId="{55B5F5A1-BD9A-44BC-B70A-F54CB5DAA777}" srcOrd="0" destOrd="0" parTransId="{EE71E616-4C12-4EDB-959D-8597AAF8DB28}" sibTransId="{FB578D55-54CE-4622-93A5-E28DB207422E}"/>
    <dgm:cxn modelId="{43E34FF7-0455-4545-A92F-723E551C7406}" type="presOf" srcId="{55B5F5A1-BD9A-44BC-B70A-F54CB5DAA777}" destId="{A2430544-C8DC-4F85-AFD2-B2BE0C613F1C}" srcOrd="0" destOrd="0" presId="urn:microsoft.com/office/officeart/2005/8/layout/hierarchy4"/>
    <dgm:cxn modelId="{C0E51FB9-6A6E-4AAB-B5DE-9B6B9BCC1455}" type="presOf" srcId="{F72C76D6-1260-4915-8F2D-F5F5C65A7DA6}" destId="{8CB834EA-6875-4F6F-867B-B11EEA32747B}" srcOrd="0" destOrd="0" presId="urn:microsoft.com/office/officeart/2005/8/layout/hierarchy4"/>
    <dgm:cxn modelId="{0D5358BF-C7F4-4B11-9F72-216BD23A2406}" srcId="{55B5F5A1-BD9A-44BC-B70A-F54CB5DAA777}" destId="{E8BEC087-582C-41CB-85F7-2F38EF4E6F1C}" srcOrd="0" destOrd="0" parTransId="{80F4FA0F-0BCF-453A-BE23-C224E519E442}" sibTransId="{6C51EE6D-EA05-4EEB-BB01-98E83FD69EE3}"/>
    <dgm:cxn modelId="{6A5BDC5D-97E5-4F2E-B085-1729C9897884}" type="presParOf" srcId="{2164C4A8-E082-42C8-A3B3-17CDD76A78B8}" destId="{377C167D-A2D8-4620-AE7E-B0F8E93FA7A3}" srcOrd="0" destOrd="0" presId="urn:microsoft.com/office/officeart/2005/8/layout/hierarchy4"/>
    <dgm:cxn modelId="{FE827501-FB34-49B6-AB30-DA8034A7E74B}" type="presParOf" srcId="{377C167D-A2D8-4620-AE7E-B0F8E93FA7A3}" destId="{A2430544-C8DC-4F85-AFD2-B2BE0C613F1C}" srcOrd="0" destOrd="0" presId="urn:microsoft.com/office/officeart/2005/8/layout/hierarchy4"/>
    <dgm:cxn modelId="{8D1C5813-8611-4DDB-883A-BF32DB6C9A72}" type="presParOf" srcId="{377C167D-A2D8-4620-AE7E-B0F8E93FA7A3}" destId="{38FCA86D-5A06-46E0-B6EB-A7DDFA37CD7D}" srcOrd="1" destOrd="0" presId="urn:microsoft.com/office/officeart/2005/8/layout/hierarchy4"/>
    <dgm:cxn modelId="{FB647DE1-C30D-4E43-BD49-B83FF6577ACD}" type="presParOf" srcId="{377C167D-A2D8-4620-AE7E-B0F8E93FA7A3}" destId="{48E00EA9-4176-400D-A847-FA2727D2500A}" srcOrd="2" destOrd="0" presId="urn:microsoft.com/office/officeart/2005/8/layout/hierarchy4"/>
    <dgm:cxn modelId="{B76153A2-361F-40B6-9A20-3F016A63C5A5}" type="presParOf" srcId="{48E00EA9-4176-400D-A847-FA2727D2500A}" destId="{E5C38234-0DAD-4697-A381-3C979A3D1B37}" srcOrd="0" destOrd="0" presId="urn:microsoft.com/office/officeart/2005/8/layout/hierarchy4"/>
    <dgm:cxn modelId="{588274EF-A063-4793-B832-8144C54F4A34}" type="presParOf" srcId="{E5C38234-0DAD-4697-A381-3C979A3D1B37}" destId="{2A296EDD-C2DC-45B4-92E5-1E77167C04AE}" srcOrd="0" destOrd="0" presId="urn:microsoft.com/office/officeart/2005/8/layout/hierarchy4"/>
    <dgm:cxn modelId="{0A66D0D1-0DFC-49CA-8949-76C6E18B4DFD}" type="presParOf" srcId="{E5C38234-0DAD-4697-A381-3C979A3D1B37}" destId="{38A2BF7F-6844-4E8A-BA0B-37446DE105CE}" srcOrd="1" destOrd="0" presId="urn:microsoft.com/office/officeart/2005/8/layout/hierarchy4"/>
    <dgm:cxn modelId="{4E12A7C8-A1AA-4F18-8900-4DDE4163815C}" type="presParOf" srcId="{48E00EA9-4176-400D-A847-FA2727D2500A}" destId="{451BA5B2-67E9-43D2-8503-362880B50A25}" srcOrd="1" destOrd="0" presId="urn:microsoft.com/office/officeart/2005/8/layout/hierarchy4"/>
    <dgm:cxn modelId="{236143AA-4E97-4A4D-9CF0-D31164200498}" type="presParOf" srcId="{48E00EA9-4176-400D-A847-FA2727D2500A}" destId="{397D1CA7-8307-463B-BC0D-88EAA74DAFAD}" srcOrd="2" destOrd="0" presId="urn:microsoft.com/office/officeart/2005/8/layout/hierarchy4"/>
    <dgm:cxn modelId="{18C4CB83-D168-4FDE-8823-D0A03143B098}" type="presParOf" srcId="{397D1CA7-8307-463B-BC0D-88EAA74DAFAD}" destId="{8CB834EA-6875-4F6F-867B-B11EEA32747B}" srcOrd="0" destOrd="0" presId="urn:microsoft.com/office/officeart/2005/8/layout/hierarchy4"/>
    <dgm:cxn modelId="{BE4140BA-B353-4A2D-A95A-9C950E8478DC}" type="presParOf" srcId="{397D1CA7-8307-463B-BC0D-88EAA74DAFAD}" destId="{4AB61B7B-AC11-4EA5-94C2-F1A086C915A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483AB4A-F6D1-4662-9840-5F0AE306088A}"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6BF6D334-28D0-4007-A659-CE0514A2B699}">
      <dgm:prSet custT="1"/>
      <dgm:spPr/>
      <dgm:t>
        <a:bodyPr/>
        <a:lstStyle/>
        <a:p>
          <a:r>
            <a:rPr lang="en-US" sz="2800" dirty="0" smtClean="0"/>
            <a:t>Students will read The Preamble to the US Constitution and </a:t>
          </a:r>
          <a:r>
            <a:rPr lang="en-US" sz="2800" i="1" dirty="0" smtClean="0"/>
            <a:t>Words We live By, </a:t>
          </a:r>
          <a:r>
            <a:rPr lang="en-US" sz="2800" dirty="0" smtClean="0"/>
            <a:t>by Linda Monk.   They will answer selected response questions and, in a short writing piece, they will answer the following:</a:t>
          </a:r>
        </a:p>
      </dgm:t>
    </dgm:pt>
    <dgm:pt modelId="{95A7B9BD-BB2E-4253-81BE-F1EE672A627C}" type="parTrans" cxnId="{E3554F48-BF5E-400F-A103-8A4D0577C280}">
      <dgm:prSet/>
      <dgm:spPr/>
      <dgm:t>
        <a:bodyPr/>
        <a:lstStyle/>
        <a:p>
          <a:endParaRPr lang="en-US"/>
        </a:p>
      </dgm:t>
    </dgm:pt>
    <dgm:pt modelId="{99143012-14B6-4B97-929C-10BEC201AA96}" type="sibTrans" cxnId="{E3554F48-BF5E-400F-A103-8A4D0577C280}">
      <dgm:prSet/>
      <dgm:spPr/>
      <dgm:t>
        <a:bodyPr/>
        <a:lstStyle/>
        <a:p>
          <a:endParaRPr lang="en-US"/>
        </a:p>
      </dgm:t>
    </dgm:pt>
    <dgm:pt modelId="{55BCC9C5-9DF6-4524-8F1B-B19E040E94AF}">
      <dgm:prSet/>
      <dgm:spPr/>
      <dgm:t>
        <a:bodyPr/>
        <a:lstStyle/>
        <a:p>
          <a:endParaRPr lang="en-US"/>
        </a:p>
      </dgm:t>
    </dgm:pt>
    <dgm:pt modelId="{BE251591-AA67-4D4D-910E-6ABFF740C08A}" type="parTrans" cxnId="{D86BBC37-47E1-44F1-902E-4309B6BD077C}">
      <dgm:prSet/>
      <dgm:spPr/>
      <dgm:t>
        <a:bodyPr/>
        <a:lstStyle/>
        <a:p>
          <a:endParaRPr lang="en-US"/>
        </a:p>
      </dgm:t>
    </dgm:pt>
    <dgm:pt modelId="{24598CDB-682F-4D4D-A0BC-098C33FF5E6B}" type="sibTrans" cxnId="{D86BBC37-47E1-44F1-902E-4309B6BD077C}">
      <dgm:prSet/>
      <dgm:spPr/>
      <dgm:t>
        <a:bodyPr/>
        <a:lstStyle/>
        <a:p>
          <a:endParaRPr lang="en-US"/>
        </a:p>
      </dgm:t>
    </dgm:pt>
    <dgm:pt modelId="{AB246F58-AD11-4F3C-89D3-4BF6D721FD33}">
      <dgm:prSet custT="1"/>
      <dgm:spPr>
        <a:solidFill>
          <a:schemeClr val="accent4"/>
        </a:solidFill>
      </dgm:spPr>
      <dgm:t>
        <a:bodyPr/>
        <a:lstStyle/>
        <a:p>
          <a:r>
            <a:rPr lang="en-US" sz="2900" dirty="0" smtClean="0"/>
            <a:t>Identify which text is a primary source and which is a secondary source.  </a:t>
          </a:r>
        </a:p>
        <a:p>
          <a:endParaRPr lang="en-US" sz="1200" u="sng" dirty="0" smtClean="0"/>
        </a:p>
        <a:p>
          <a:r>
            <a:rPr lang="en-US" sz="2900" u="sng" dirty="0" smtClean="0"/>
            <a:t>Use evidence from the texts </a:t>
          </a:r>
          <a:r>
            <a:rPr lang="en-US" sz="2900" dirty="0" smtClean="0"/>
            <a:t>to explain how you know this.  </a:t>
          </a:r>
          <a:endParaRPr lang="en-US" sz="2900" dirty="0"/>
        </a:p>
      </dgm:t>
    </dgm:pt>
    <dgm:pt modelId="{58190672-E6A4-4D47-A5F9-46B20F8E4C68}" type="parTrans" cxnId="{8760A467-9FEB-4355-9E5F-542382E862B9}">
      <dgm:prSet/>
      <dgm:spPr/>
      <dgm:t>
        <a:bodyPr/>
        <a:lstStyle/>
        <a:p>
          <a:endParaRPr lang="en-US"/>
        </a:p>
      </dgm:t>
    </dgm:pt>
    <dgm:pt modelId="{3728CBD4-D729-4EE6-8B62-035238338C94}" type="sibTrans" cxnId="{8760A467-9FEB-4355-9E5F-542382E862B9}">
      <dgm:prSet/>
      <dgm:spPr/>
      <dgm:t>
        <a:bodyPr/>
        <a:lstStyle/>
        <a:p>
          <a:endParaRPr lang="en-US"/>
        </a:p>
      </dgm:t>
    </dgm:pt>
    <dgm:pt modelId="{FEC61B75-54D0-4C8E-8E81-25F6A563098D}">
      <dgm:prSet custT="1"/>
      <dgm:spPr/>
      <dgm:t>
        <a:bodyPr/>
        <a:lstStyle/>
        <a:p>
          <a:r>
            <a:rPr lang="en-US" sz="3300" dirty="0" smtClean="0"/>
            <a:t>Identify the purpose of each text.  </a:t>
          </a:r>
          <a:endParaRPr lang="en-US" sz="3300" u="sng" dirty="0" smtClean="0"/>
        </a:p>
        <a:p>
          <a:endParaRPr lang="en-US" sz="1100" u="sng" dirty="0" smtClean="0"/>
        </a:p>
        <a:p>
          <a:r>
            <a:rPr lang="en-US" sz="3300" u="sng" dirty="0" smtClean="0"/>
            <a:t>Use specific details from </a:t>
          </a:r>
          <a:r>
            <a:rPr lang="en-US" sz="3300" b="1" u="sng" dirty="0" smtClean="0"/>
            <a:t>both</a:t>
          </a:r>
          <a:r>
            <a:rPr lang="en-US" sz="3300" u="sng" dirty="0" smtClean="0"/>
            <a:t> texts</a:t>
          </a:r>
          <a:r>
            <a:rPr lang="en-US" sz="3300" dirty="0" smtClean="0"/>
            <a:t> to explain your answer. </a:t>
          </a:r>
        </a:p>
      </dgm:t>
    </dgm:pt>
    <dgm:pt modelId="{D11B705C-FCD8-490B-8171-AAB6AF16758E}" type="parTrans" cxnId="{CD4EBAF4-C13B-4E74-8649-5D4AF543A18C}">
      <dgm:prSet/>
      <dgm:spPr/>
      <dgm:t>
        <a:bodyPr/>
        <a:lstStyle/>
        <a:p>
          <a:endParaRPr lang="en-US"/>
        </a:p>
      </dgm:t>
    </dgm:pt>
    <dgm:pt modelId="{31D023F8-D059-4D86-B384-A85A9755E78D}" type="sibTrans" cxnId="{CD4EBAF4-C13B-4E74-8649-5D4AF543A18C}">
      <dgm:prSet/>
      <dgm:spPr/>
      <dgm:t>
        <a:bodyPr/>
        <a:lstStyle/>
        <a:p>
          <a:endParaRPr lang="en-US"/>
        </a:p>
      </dgm:t>
    </dgm:pt>
    <dgm:pt modelId="{159A4A02-C5BC-4C6A-84BD-A3F5C3169C66}" type="pres">
      <dgm:prSet presAssocID="{6483AB4A-F6D1-4662-9840-5F0AE306088A}" presName="composite" presStyleCnt="0">
        <dgm:presLayoutVars>
          <dgm:chMax val="1"/>
          <dgm:dir/>
          <dgm:resizeHandles val="exact"/>
        </dgm:presLayoutVars>
      </dgm:prSet>
      <dgm:spPr/>
      <dgm:t>
        <a:bodyPr/>
        <a:lstStyle/>
        <a:p>
          <a:endParaRPr lang="en-US"/>
        </a:p>
      </dgm:t>
    </dgm:pt>
    <dgm:pt modelId="{41B83270-2A17-4DB8-9AEF-5CDAC9FB0AD1}" type="pres">
      <dgm:prSet presAssocID="{6BF6D334-28D0-4007-A659-CE0514A2B699}" presName="roof" presStyleLbl="dkBgShp" presStyleIdx="0" presStyleCnt="2"/>
      <dgm:spPr/>
      <dgm:t>
        <a:bodyPr/>
        <a:lstStyle/>
        <a:p>
          <a:endParaRPr lang="en-US"/>
        </a:p>
      </dgm:t>
    </dgm:pt>
    <dgm:pt modelId="{D16FB452-FE9A-4AF7-85B8-B61B41ADB01F}" type="pres">
      <dgm:prSet presAssocID="{6BF6D334-28D0-4007-A659-CE0514A2B699}" presName="pillars" presStyleCnt="0"/>
      <dgm:spPr/>
      <dgm:t>
        <a:bodyPr/>
        <a:lstStyle/>
        <a:p>
          <a:endParaRPr lang="en-US"/>
        </a:p>
      </dgm:t>
    </dgm:pt>
    <dgm:pt modelId="{0179A626-0FF9-4CC6-AD5E-D65BCA83E4EA}" type="pres">
      <dgm:prSet presAssocID="{6BF6D334-28D0-4007-A659-CE0514A2B699}" presName="pillar1" presStyleLbl="node1" presStyleIdx="0" presStyleCnt="2">
        <dgm:presLayoutVars>
          <dgm:bulletEnabled val="1"/>
        </dgm:presLayoutVars>
      </dgm:prSet>
      <dgm:spPr/>
      <dgm:t>
        <a:bodyPr/>
        <a:lstStyle/>
        <a:p>
          <a:endParaRPr lang="en-US"/>
        </a:p>
      </dgm:t>
    </dgm:pt>
    <dgm:pt modelId="{353622F2-0F0E-404D-9238-32FDCBBF36F5}" type="pres">
      <dgm:prSet presAssocID="{FEC61B75-54D0-4C8E-8E81-25F6A563098D}" presName="pillarX" presStyleLbl="node1" presStyleIdx="1" presStyleCnt="2">
        <dgm:presLayoutVars>
          <dgm:bulletEnabled val="1"/>
        </dgm:presLayoutVars>
      </dgm:prSet>
      <dgm:spPr/>
      <dgm:t>
        <a:bodyPr/>
        <a:lstStyle/>
        <a:p>
          <a:endParaRPr lang="en-US"/>
        </a:p>
      </dgm:t>
    </dgm:pt>
    <dgm:pt modelId="{5D8653F7-DE9C-4264-9F13-190C550C07E8}" type="pres">
      <dgm:prSet presAssocID="{6BF6D334-28D0-4007-A659-CE0514A2B699}" presName="base" presStyleLbl="dkBgShp" presStyleIdx="1" presStyleCnt="2"/>
      <dgm:spPr>
        <a:solidFill>
          <a:schemeClr val="accent1">
            <a:lumMod val="50000"/>
          </a:schemeClr>
        </a:solidFill>
      </dgm:spPr>
      <dgm:t>
        <a:bodyPr/>
        <a:lstStyle/>
        <a:p>
          <a:endParaRPr lang="en-US"/>
        </a:p>
      </dgm:t>
    </dgm:pt>
  </dgm:ptLst>
  <dgm:cxnLst>
    <dgm:cxn modelId="{8760A467-9FEB-4355-9E5F-542382E862B9}" srcId="{6BF6D334-28D0-4007-A659-CE0514A2B699}" destId="{AB246F58-AD11-4F3C-89D3-4BF6D721FD33}" srcOrd="0" destOrd="0" parTransId="{58190672-E6A4-4D47-A5F9-46B20F8E4C68}" sibTransId="{3728CBD4-D729-4EE6-8B62-035238338C94}"/>
    <dgm:cxn modelId="{43236662-EB7E-429D-9437-E949E402F3AB}" type="presOf" srcId="{AB246F58-AD11-4F3C-89D3-4BF6D721FD33}" destId="{0179A626-0FF9-4CC6-AD5E-D65BCA83E4EA}" srcOrd="0" destOrd="0" presId="urn:microsoft.com/office/officeart/2005/8/layout/hList3"/>
    <dgm:cxn modelId="{51B9F26C-2A20-48DA-AD65-FAAD7C9F17EC}" type="presOf" srcId="{6483AB4A-F6D1-4662-9840-5F0AE306088A}" destId="{159A4A02-C5BC-4C6A-84BD-A3F5C3169C66}" srcOrd="0" destOrd="0" presId="urn:microsoft.com/office/officeart/2005/8/layout/hList3"/>
    <dgm:cxn modelId="{D943F836-065A-4697-9C82-AF352EE582B3}" type="presOf" srcId="{6BF6D334-28D0-4007-A659-CE0514A2B699}" destId="{41B83270-2A17-4DB8-9AEF-5CDAC9FB0AD1}" srcOrd="0" destOrd="0" presId="urn:microsoft.com/office/officeart/2005/8/layout/hList3"/>
    <dgm:cxn modelId="{E3554F48-BF5E-400F-A103-8A4D0577C280}" srcId="{6483AB4A-F6D1-4662-9840-5F0AE306088A}" destId="{6BF6D334-28D0-4007-A659-CE0514A2B699}" srcOrd="0" destOrd="0" parTransId="{95A7B9BD-BB2E-4253-81BE-F1EE672A627C}" sibTransId="{99143012-14B6-4B97-929C-10BEC201AA96}"/>
    <dgm:cxn modelId="{D86BBC37-47E1-44F1-902E-4309B6BD077C}" srcId="{6483AB4A-F6D1-4662-9840-5F0AE306088A}" destId="{55BCC9C5-9DF6-4524-8F1B-B19E040E94AF}" srcOrd="1" destOrd="0" parTransId="{BE251591-AA67-4D4D-910E-6ABFF740C08A}" sibTransId="{24598CDB-682F-4D4D-A0BC-098C33FF5E6B}"/>
    <dgm:cxn modelId="{BDF87B52-EECE-43F4-BA79-D0B1D1A225D3}" type="presOf" srcId="{FEC61B75-54D0-4C8E-8E81-25F6A563098D}" destId="{353622F2-0F0E-404D-9238-32FDCBBF36F5}" srcOrd="0" destOrd="0" presId="urn:microsoft.com/office/officeart/2005/8/layout/hList3"/>
    <dgm:cxn modelId="{CD4EBAF4-C13B-4E74-8649-5D4AF543A18C}" srcId="{6BF6D334-28D0-4007-A659-CE0514A2B699}" destId="{FEC61B75-54D0-4C8E-8E81-25F6A563098D}" srcOrd="1" destOrd="0" parTransId="{D11B705C-FCD8-490B-8171-AAB6AF16758E}" sibTransId="{31D023F8-D059-4D86-B384-A85A9755E78D}"/>
    <dgm:cxn modelId="{5B1FCFF9-2675-42E6-A10E-99085769D461}" type="presParOf" srcId="{159A4A02-C5BC-4C6A-84BD-A3F5C3169C66}" destId="{41B83270-2A17-4DB8-9AEF-5CDAC9FB0AD1}" srcOrd="0" destOrd="0" presId="urn:microsoft.com/office/officeart/2005/8/layout/hList3"/>
    <dgm:cxn modelId="{C57B510B-B42B-42A6-AED3-67ABB287AB6C}" type="presParOf" srcId="{159A4A02-C5BC-4C6A-84BD-A3F5C3169C66}" destId="{D16FB452-FE9A-4AF7-85B8-B61B41ADB01F}" srcOrd="1" destOrd="0" presId="urn:microsoft.com/office/officeart/2005/8/layout/hList3"/>
    <dgm:cxn modelId="{0725FD8C-65AD-4CC0-82F8-991A113F5F0F}" type="presParOf" srcId="{D16FB452-FE9A-4AF7-85B8-B61B41ADB01F}" destId="{0179A626-0FF9-4CC6-AD5E-D65BCA83E4EA}" srcOrd="0" destOrd="0" presId="urn:microsoft.com/office/officeart/2005/8/layout/hList3"/>
    <dgm:cxn modelId="{7A708F7B-505E-4DE7-A105-D3D95480142B}" type="presParOf" srcId="{D16FB452-FE9A-4AF7-85B8-B61B41ADB01F}" destId="{353622F2-0F0E-404D-9238-32FDCBBF36F5}" srcOrd="1" destOrd="0" presId="urn:microsoft.com/office/officeart/2005/8/layout/hList3"/>
    <dgm:cxn modelId="{FE686068-5AF7-451E-B1F5-DB939138AD82}" type="presParOf" srcId="{159A4A02-C5BC-4C6A-84BD-A3F5C3169C66}" destId="{5D8653F7-DE9C-4264-9F13-190C550C07E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87A797-67A6-4CAF-B97B-C6CDB151A68F}"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2C2FE9F-6A63-4CF7-9F6D-5AEEA2F8DEE0}">
      <dgm:prSet phldrT="[Text]" custT="1"/>
      <dgm:spPr/>
      <dgm:t>
        <a:bodyPr/>
        <a:lstStyle/>
        <a:p>
          <a:r>
            <a:rPr lang="en-US" sz="2400" dirty="0" smtClean="0"/>
            <a:t>SLO</a:t>
          </a:r>
        </a:p>
        <a:p>
          <a:r>
            <a:rPr lang="en-US" sz="1600" dirty="0" smtClean="0"/>
            <a:t>baseline</a:t>
          </a:r>
          <a:endParaRPr lang="en-US" sz="2400" dirty="0"/>
        </a:p>
      </dgm:t>
    </dgm:pt>
    <dgm:pt modelId="{E30316A8-8BA3-467F-B8A2-371295C82641}" type="parTrans" cxnId="{30BE6960-F8DD-4D17-96EC-94E510D1D3EB}">
      <dgm:prSet/>
      <dgm:spPr/>
      <dgm:t>
        <a:bodyPr/>
        <a:lstStyle/>
        <a:p>
          <a:endParaRPr lang="en-US"/>
        </a:p>
      </dgm:t>
    </dgm:pt>
    <dgm:pt modelId="{00F20F9C-F202-4E48-957F-7579613CE5DC}" type="sibTrans" cxnId="{30BE6960-F8DD-4D17-96EC-94E510D1D3EB}">
      <dgm:prSet/>
      <dgm:spPr/>
      <dgm:t>
        <a:bodyPr/>
        <a:lstStyle/>
        <a:p>
          <a:endParaRPr lang="en-US"/>
        </a:p>
      </dgm:t>
    </dgm:pt>
    <dgm:pt modelId="{A589BDC2-C1D7-4781-B990-F36AE3C29E4A}">
      <dgm:prSet phldrT="[Text]" custT="1"/>
      <dgm:spPr/>
      <dgm:t>
        <a:bodyPr/>
        <a:lstStyle/>
        <a:p>
          <a:r>
            <a:rPr lang="en-US" sz="2400" dirty="0" smtClean="0"/>
            <a:t>SLO</a:t>
          </a:r>
          <a:endParaRPr lang="en-US" sz="1400" dirty="0" smtClean="0"/>
        </a:p>
        <a:p>
          <a:r>
            <a:rPr lang="en-US" sz="1400" dirty="0" smtClean="0"/>
            <a:t>Summative </a:t>
          </a:r>
          <a:r>
            <a:rPr lang="en-US" sz="1400" dirty="0" smtClean="0"/>
            <a:t>Assessment</a:t>
          </a:r>
          <a:endParaRPr lang="en-US" sz="1400" dirty="0"/>
        </a:p>
      </dgm:t>
    </dgm:pt>
    <dgm:pt modelId="{3E4CB0EA-5C65-41F7-9C6A-0E9CAA03CFE6}" type="parTrans" cxnId="{95F28442-2D49-46B6-B085-77EC63F4FD2A}">
      <dgm:prSet/>
      <dgm:spPr/>
      <dgm:t>
        <a:bodyPr/>
        <a:lstStyle/>
        <a:p>
          <a:endParaRPr lang="en-US"/>
        </a:p>
      </dgm:t>
    </dgm:pt>
    <dgm:pt modelId="{243605D3-D8BF-4A21-AFC4-36BD8F3642E0}" type="sibTrans" cxnId="{95F28442-2D49-46B6-B085-77EC63F4FD2A}">
      <dgm:prSet/>
      <dgm:spPr/>
      <dgm:t>
        <a:bodyPr/>
        <a:lstStyle/>
        <a:p>
          <a:endParaRPr lang="en-US"/>
        </a:p>
      </dgm:t>
    </dgm:pt>
    <dgm:pt modelId="{B2694200-9BE8-4449-83E5-7F133DEA1E5C}" type="pres">
      <dgm:prSet presAssocID="{1F87A797-67A6-4CAF-B97B-C6CDB151A68F}" presName="Name0" presStyleCnt="0">
        <dgm:presLayoutVars>
          <dgm:chMax val="7"/>
          <dgm:dir/>
          <dgm:resizeHandles val="exact"/>
        </dgm:presLayoutVars>
      </dgm:prSet>
      <dgm:spPr/>
    </dgm:pt>
    <dgm:pt modelId="{46624568-BDBB-4212-9DA1-9AA3F1464234}" type="pres">
      <dgm:prSet presAssocID="{1F87A797-67A6-4CAF-B97B-C6CDB151A68F}" presName="ellipse1" presStyleLbl="vennNode1" presStyleIdx="0" presStyleCnt="2" custScaleX="41926" custScaleY="33197" custLinFactNeighborX="-64627" custLinFactNeighborY="95756">
        <dgm:presLayoutVars>
          <dgm:bulletEnabled val="1"/>
        </dgm:presLayoutVars>
      </dgm:prSet>
      <dgm:spPr/>
      <dgm:t>
        <a:bodyPr/>
        <a:lstStyle/>
        <a:p>
          <a:endParaRPr lang="en-US"/>
        </a:p>
      </dgm:t>
    </dgm:pt>
    <dgm:pt modelId="{A7A79613-AC15-4383-816C-3CB0B982F9F1}" type="pres">
      <dgm:prSet presAssocID="{1F87A797-67A6-4CAF-B97B-C6CDB151A68F}" presName="ellipse2" presStyleLbl="vennNode1" presStyleIdx="1" presStyleCnt="2" custScaleX="44104" custScaleY="33867" custLinFactNeighborX="70138" custLinFactNeighborY="-69827">
        <dgm:presLayoutVars>
          <dgm:bulletEnabled val="1"/>
        </dgm:presLayoutVars>
      </dgm:prSet>
      <dgm:spPr/>
      <dgm:t>
        <a:bodyPr/>
        <a:lstStyle/>
        <a:p>
          <a:endParaRPr lang="en-US"/>
        </a:p>
      </dgm:t>
    </dgm:pt>
  </dgm:ptLst>
  <dgm:cxnLst>
    <dgm:cxn modelId="{55675B0A-BFA2-4B2F-B32D-680555230E8E}" type="presOf" srcId="{1F87A797-67A6-4CAF-B97B-C6CDB151A68F}" destId="{B2694200-9BE8-4449-83E5-7F133DEA1E5C}" srcOrd="0" destOrd="0" presId="urn:microsoft.com/office/officeart/2005/8/layout/rings+Icon"/>
    <dgm:cxn modelId="{E7C59D5C-A26E-4058-A582-0DD9D200859D}" type="presOf" srcId="{22C2FE9F-6A63-4CF7-9F6D-5AEEA2F8DEE0}" destId="{46624568-BDBB-4212-9DA1-9AA3F1464234}" srcOrd="0" destOrd="0" presId="urn:microsoft.com/office/officeart/2005/8/layout/rings+Icon"/>
    <dgm:cxn modelId="{95F28442-2D49-46B6-B085-77EC63F4FD2A}" srcId="{1F87A797-67A6-4CAF-B97B-C6CDB151A68F}" destId="{A589BDC2-C1D7-4781-B990-F36AE3C29E4A}" srcOrd="1" destOrd="0" parTransId="{3E4CB0EA-5C65-41F7-9C6A-0E9CAA03CFE6}" sibTransId="{243605D3-D8BF-4A21-AFC4-36BD8F3642E0}"/>
    <dgm:cxn modelId="{6A4D2DC1-FACB-4332-96D1-FD188FEE4308}" type="presOf" srcId="{A589BDC2-C1D7-4781-B990-F36AE3C29E4A}" destId="{A7A79613-AC15-4383-816C-3CB0B982F9F1}" srcOrd="0" destOrd="0" presId="urn:microsoft.com/office/officeart/2005/8/layout/rings+Icon"/>
    <dgm:cxn modelId="{30BE6960-F8DD-4D17-96EC-94E510D1D3EB}" srcId="{1F87A797-67A6-4CAF-B97B-C6CDB151A68F}" destId="{22C2FE9F-6A63-4CF7-9F6D-5AEEA2F8DEE0}" srcOrd="0" destOrd="0" parTransId="{E30316A8-8BA3-467F-B8A2-371295C82641}" sibTransId="{00F20F9C-F202-4E48-957F-7579613CE5DC}"/>
    <dgm:cxn modelId="{F8A01E97-5B09-49A2-9834-3A1C0F3B2E0A}" type="presParOf" srcId="{B2694200-9BE8-4449-83E5-7F133DEA1E5C}" destId="{46624568-BDBB-4212-9DA1-9AA3F1464234}" srcOrd="0" destOrd="0" presId="urn:microsoft.com/office/officeart/2005/8/layout/rings+Icon"/>
    <dgm:cxn modelId="{E459A330-EB6F-4F2B-A14E-6B645C39907C}" type="presParOf" srcId="{B2694200-9BE8-4449-83E5-7F133DEA1E5C}" destId="{A7A79613-AC15-4383-816C-3CB0B982F9F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AF302-8BCA-4B9A-9301-351917DC91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62DE31-06F4-4FFC-98FD-8FDDDB4983BD}">
      <dgm:prSet/>
      <dgm:spPr>
        <a:solidFill>
          <a:schemeClr val="accent2"/>
        </a:solidFill>
      </dgm:spPr>
      <dgm:t>
        <a:bodyPr/>
        <a:lstStyle/>
        <a:p>
          <a:pPr algn="ctr" rtl="0"/>
          <a:r>
            <a:rPr lang="en-US" dirty="0" smtClean="0"/>
            <a:t>How does this all fit together?</a:t>
          </a:r>
          <a:endParaRPr lang="en-US" dirty="0"/>
        </a:p>
      </dgm:t>
    </dgm:pt>
    <dgm:pt modelId="{0BF57F17-A16A-4407-AA6A-F33B48605CD4}" type="parTrans" cxnId="{FDE34E25-E1AE-416A-858A-A92E000A3292}">
      <dgm:prSet/>
      <dgm:spPr/>
      <dgm:t>
        <a:bodyPr/>
        <a:lstStyle/>
        <a:p>
          <a:endParaRPr lang="en-US"/>
        </a:p>
      </dgm:t>
    </dgm:pt>
    <dgm:pt modelId="{BD081C95-7F9A-441B-98DD-698C71CCE84D}" type="sibTrans" cxnId="{FDE34E25-E1AE-416A-858A-A92E000A3292}">
      <dgm:prSet/>
      <dgm:spPr/>
      <dgm:t>
        <a:bodyPr/>
        <a:lstStyle/>
        <a:p>
          <a:endParaRPr lang="en-US"/>
        </a:p>
      </dgm:t>
    </dgm:pt>
    <dgm:pt modelId="{7E10C38B-A1BF-4D86-9BB6-76061150337C}" type="pres">
      <dgm:prSet presAssocID="{DE6AF302-8BCA-4B9A-9301-351917DC9172}" presName="linear" presStyleCnt="0">
        <dgm:presLayoutVars>
          <dgm:animLvl val="lvl"/>
          <dgm:resizeHandles val="exact"/>
        </dgm:presLayoutVars>
      </dgm:prSet>
      <dgm:spPr/>
      <dgm:t>
        <a:bodyPr/>
        <a:lstStyle/>
        <a:p>
          <a:endParaRPr lang="en-US"/>
        </a:p>
      </dgm:t>
    </dgm:pt>
    <dgm:pt modelId="{A406096D-A738-40A9-91A0-1660DE35784B}" type="pres">
      <dgm:prSet presAssocID="{7E62DE31-06F4-4FFC-98FD-8FDDDB4983BD}" presName="parentText" presStyleLbl="node1" presStyleIdx="0" presStyleCnt="1" custLinFactNeighborX="-10000" custLinFactNeighborY="-34802">
        <dgm:presLayoutVars>
          <dgm:chMax val="0"/>
          <dgm:bulletEnabled val="1"/>
        </dgm:presLayoutVars>
      </dgm:prSet>
      <dgm:spPr/>
      <dgm:t>
        <a:bodyPr/>
        <a:lstStyle/>
        <a:p>
          <a:endParaRPr lang="en-US"/>
        </a:p>
      </dgm:t>
    </dgm:pt>
  </dgm:ptLst>
  <dgm:cxnLst>
    <dgm:cxn modelId="{6F15E13C-66B6-461F-85C0-CA171A71258B}" type="presOf" srcId="{DE6AF302-8BCA-4B9A-9301-351917DC9172}" destId="{7E10C38B-A1BF-4D86-9BB6-76061150337C}" srcOrd="0" destOrd="0" presId="urn:microsoft.com/office/officeart/2005/8/layout/vList2"/>
    <dgm:cxn modelId="{F07D08C5-5972-490C-8E18-C546867F4D30}" type="presOf" srcId="{7E62DE31-06F4-4FFC-98FD-8FDDDB4983BD}" destId="{A406096D-A738-40A9-91A0-1660DE35784B}" srcOrd="0" destOrd="0" presId="urn:microsoft.com/office/officeart/2005/8/layout/vList2"/>
    <dgm:cxn modelId="{FDE34E25-E1AE-416A-858A-A92E000A3292}" srcId="{DE6AF302-8BCA-4B9A-9301-351917DC9172}" destId="{7E62DE31-06F4-4FFC-98FD-8FDDDB4983BD}" srcOrd="0" destOrd="0" parTransId="{0BF57F17-A16A-4407-AA6A-F33B48605CD4}" sibTransId="{BD081C95-7F9A-441B-98DD-698C71CCE84D}"/>
    <dgm:cxn modelId="{96ECA0E6-65F2-495B-AE8D-0D3CBC64F847}" type="presParOf" srcId="{7E10C38B-A1BF-4D86-9BB6-76061150337C}" destId="{A406096D-A738-40A9-91A0-1660DE35784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487CA-3AE2-4059-BC3F-0D553B1AE5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DC4BBD-CC5A-4AE1-BAF0-3240ECEC3808}">
      <dgm:prSet/>
      <dgm:spPr>
        <a:solidFill>
          <a:schemeClr val="accent6"/>
        </a:solidFill>
      </dgm:spPr>
      <dgm:t>
        <a:bodyPr/>
        <a:lstStyle/>
        <a:p>
          <a:pPr rtl="0"/>
          <a:r>
            <a:rPr lang="en-US" dirty="0" smtClean="0"/>
            <a:t>After establishing the most important learning for your course with the SLO, periodically measure student progress toward that goal throughout the school year.</a:t>
          </a:r>
          <a:endParaRPr lang="en-US" dirty="0"/>
        </a:p>
      </dgm:t>
    </dgm:pt>
    <dgm:pt modelId="{7E5C12FF-20F8-4716-A4FF-1095FDC855FB}" type="parTrans" cxnId="{903C1875-DE5D-41B4-B876-B3C621EF4577}">
      <dgm:prSet/>
      <dgm:spPr/>
      <dgm:t>
        <a:bodyPr/>
        <a:lstStyle/>
        <a:p>
          <a:endParaRPr lang="en-US"/>
        </a:p>
      </dgm:t>
    </dgm:pt>
    <dgm:pt modelId="{94B00DD8-C490-4C6A-A9E7-559C3E68F833}" type="sibTrans" cxnId="{903C1875-DE5D-41B4-B876-B3C621EF4577}">
      <dgm:prSet/>
      <dgm:spPr/>
      <dgm:t>
        <a:bodyPr/>
        <a:lstStyle/>
        <a:p>
          <a:endParaRPr lang="en-US"/>
        </a:p>
      </dgm:t>
    </dgm:pt>
    <dgm:pt modelId="{AC2E17E5-680E-4AD6-ABAF-21C648E82DF1}" type="pres">
      <dgm:prSet presAssocID="{B33487CA-3AE2-4059-BC3F-0D553B1AE516}" presName="linear" presStyleCnt="0">
        <dgm:presLayoutVars>
          <dgm:animLvl val="lvl"/>
          <dgm:resizeHandles val="exact"/>
        </dgm:presLayoutVars>
      </dgm:prSet>
      <dgm:spPr/>
      <dgm:t>
        <a:bodyPr/>
        <a:lstStyle/>
        <a:p>
          <a:endParaRPr lang="en-US"/>
        </a:p>
      </dgm:t>
    </dgm:pt>
    <dgm:pt modelId="{2F5A7FF7-A731-4AD3-949E-B54D45020D1E}" type="pres">
      <dgm:prSet presAssocID="{CDDC4BBD-CC5A-4AE1-BAF0-3240ECEC3808}" presName="parentText" presStyleLbl="node1" presStyleIdx="0" presStyleCnt="1">
        <dgm:presLayoutVars>
          <dgm:chMax val="0"/>
          <dgm:bulletEnabled val="1"/>
        </dgm:presLayoutVars>
      </dgm:prSet>
      <dgm:spPr/>
      <dgm:t>
        <a:bodyPr/>
        <a:lstStyle/>
        <a:p>
          <a:endParaRPr lang="en-US"/>
        </a:p>
      </dgm:t>
    </dgm:pt>
  </dgm:ptLst>
  <dgm:cxnLst>
    <dgm:cxn modelId="{903C1875-DE5D-41B4-B876-B3C621EF4577}" srcId="{B33487CA-3AE2-4059-BC3F-0D553B1AE516}" destId="{CDDC4BBD-CC5A-4AE1-BAF0-3240ECEC3808}" srcOrd="0" destOrd="0" parTransId="{7E5C12FF-20F8-4716-A4FF-1095FDC855FB}" sibTransId="{94B00DD8-C490-4C6A-A9E7-559C3E68F833}"/>
    <dgm:cxn modelId="{E5BAA13A-9292-44F1-9803-89BFDB9DBB53}" type="presOf" srcId="{B33487CA-3AE2-4059-BC3F-0D553B1AE516}" destId="{AC2E17E5-680E-4AD6-ABAF-21C648E82DF1}" srcOrd="0" destOrd="0" presId="urn:microsoft.com/office/officeart/2005/8/layout/vList2"/>
    <dgm:cxn modelId="{1B3C1D92-7351-47B1-91FC-3B41CB2A9713}" type="presOf" srcId="{CDDC4BBD-CC5A-4AE1-BAF0-3240ECEC3808}" destId="{2F5A7FF7-A731-4AD3-949E-B54D45020D1E}" srcOrd="0" destOrd="0" presId="urn:microsoft.com/office/officeart/2005/8/layout/vList2"/>
    <dgm:cxn modelId="{2B23EBE0-2AF2-491A-850A-B842AC585FA1}" type="presParOf" srcId="{AC2E17E5-680E-4AD6-ABAF-21C648E82DF1}" destId="{2F5A7FF7-A731-4AD3-949E-B54D45020D1E}"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78CAF2-C06F-4C81-BD49-EAD007CA5071}"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AA8A828B-3FDA-4987-8FAE-B18FCBA0A325}">
      <dgm:prSet phldrT="[Text]"/>
      <dgm:spPr/>
      <dgm:t>
        <a:bodyPr/>
        <a:lstStyle/>
        <a:p>
          <a:r>
            <a:rPr lang="en-US" dirty="0" smtClean="0"/>
            <a:t>November 1</a:t>
          </a:r>
          <a:endParaRPr lang="en-US" dirty="0"/>
        </a:p>
      </dgm:t>
    </dgm:pt>
    <dgm:pt modelId="{BD980EB7-CBEA-4E14-BDE1-4661CCEC7D0A}" type="parTrans" cxnId="{13ECAF95-95C6-4D80-AED2-14591F5CBFE1}">
      <dgm:prSet/>
      <dgm:spPr/>
      <dgm:t>
        <a:bodyPr/>
        <a:lstStyle/>
        <a:p>
          <a:endParaRPr lang="en-US"/>
        </a:p>
      </dgm:t>
    </dgm:pt>
    <dgm:pt modelId="{2C62E05B-09F4-4819-8F70-431AFBEC9B1C}" type="sibTrans" cxnId="{13ECAF95-95C6-4D80-AED2-14591F5CBFE1}">
      <dgm:prSet/>
      <dgm:spPr/>
      <dgm:t>
        <a:bodyPr/>
        <a:lstStyle/>
        <a:p>
          <a:endParaRPr lang="en-US"/>
        </a:p>
      </dgm:t>
    </dgm:pt>
    <dgm:pt modelId="{17876DE2-983F-46C1-97E3-85505555500B}">
      <dgm:prSet phldrT="[Text]"/>
      <dgm:spPr/>
      <dgm:t>
        <a:bodyPr/>
        <a:lstStyle/>
        <a:p>
          <a:r>
            <a:rPr lang="en-US" dirty="0" smtClean="0"/>
            <a:t>December 12</a:t>
          </a:r>
          <a:endParaRPr lang="en-US" dirty="0"/>
        </a:p>
      </dgm:t>
    </dgm:pt>
    <dgm:pt modelId="{C4A8DDCC-C90C-4192-A431-2C7B8A8689EE}" type="parTrans" cxnId="{B92396D8-F791-46AB-A95C-F395684640E2}">
      <dgm:prSet/>
      <dgm:spPr/>
      <dgm:t>
        <a:bodyPr/>
        <a:lstStyle/>
        <a:p>
          <a:endParaRPr lang="en-US"/>
        </a:p>
      </dgm:t>
    </dgm:pt>
    <dgm:pt modelId="{6F9E2464-AD0A-4CA9-BF07-7318EFD4508D}" type="sibTrans" cxnId="{B92396D8-F791-46AB-A95C-F395684640E2}">
      <dgm:prSet/>
      <dgm:spPr/>
      <dgm:t>
        <a:bodyPr/>
        <a:lstStyle/>
        <a:p>
          <a:endParaRPr lang="en-US"/>
        </a:p>
      </dgm:t>
    </dgm:pt>
    <dgm:pt modelId="{F682EA6D-4979-4FD3-999E-D39A8DBEA4C1}">
      <dgm:prSet phldrT="[Text]"/>
      <dgm:spPr/>
      <dgm:t>
        <a:bodyPr/>
        <a:lstStyle/>
        <a:p>
          <a:r>
            <a:rPr lang="en-US" dirty="0" smtClean="0"/>
            <a:t>January 30</a:t>
          </a:r>
          <a:endParaRPr lang="en-US" dirty="0"/>
        </a:p>
      </dgm:t>
    </dgm:pt>
    <dgm:pt modelId="{F0BBAD8A-D3DF-4B17-B2F8-DE0A6F3BC36F}" type="parTrans" cxnId="{81468BE6-64AE-40C9-A6A1-E277B11CB0AB}">
      <dgm:prSet/>
      <dgm:spPr/>
      <dgm:t>
        <a:bodyPr/>
        <a:lstStyle/>
        <a:p>
          <a:endParaRPr lang="en-US"/>
        </a:p>
      </dgm:t>
    </dgm:pt>
    <dgm:pt modelId="{378ABCD5-5F66-4832-9608-427E0C9E958B}" type="sibTrans" cxnId="{81468BE6-64AE-40C9-A6A1-E277B11CB0AB}">
      <dgm:prSet/>
      <dgm:spPr/>
      <dgm:t>
        <a:bodyPr/>
        <a:lstStyle/>
        <a:p>
          <a:endParaRPr lang="en-US"/>
        </a:p>
      </dgm:t>
    </dgm:pt>
    <dgm:pt modelId="{F491AEDC-C775-456F-8CAE-B3EA7F317F67}">
      <dgm:prSet/>
      <dgm:spPr/>
      <dgm:t>
        <a:bodyPr/>
        <a:lstStyle/>
        <a:p>
          <a:r>
            <a:rPr lang="en-US" dirty="0" smtClean="0"/>
            <a:t>March 6</a:t>
          </a:r>
          <a:endParaRPr lang="en-US" dirty="0"/>
        </a:p>
      </dgm:t>
    </dgm:pt>
    <dgm:pt modelId="{0F5D7485-B654-4529-AE75-8A550AFF22CA}" type="parTrans" cxnId="{DCDC3C6B-FC35-43DF-8216-5D9298321409}">
      <dgm:prSet/>
      <dgm:spPr/>
      <dgm:t>
        <a:bodyPr/>
        <a:lstStyle/>
        <a:p>
          <a:endParaRPr lang="en-US"/>
        </a:p>
      </dgm:t>
    </dgm:pt>
    <dgm:pt modelId="{4E1D17D6-73AE-4883-BF89-DE7FCEEBC8F2}" type="sibTrans" cxnId="{DCDC3C6B-FC35-43DF-8216-5D9298321409}">
      <dgm:prSet/>
      <dgm:spPr/>
      <dgm:t>
        <a:bodyPr/>
        <a:lstStyle/>
        <a:p>
          <a:endParaRPr lang="en-US"/>
        </a:p>
      </dgm:t>
    </dgm:pt>
    <dgm:pt modelId="{A45DE162-8DF3-42B5-B278-418FA89C3656}">
      <dgm:prSet/>
      <dgm:spPr/>
      <dgm:t>
        <a:bodyPr/>
        <a:lstStyle/>
        <a:p>
          <a:r>
            <a:rPr lang="en-US" dirty="0" smtClean="0"/>
            <a:t>April 24</a:t>
          </a:r>
          <a:endParaRPr lang="en-US" dirty="0"/>
        </a:p>
      </dgm:t>
    </dgm:pt>
    <dgm:pt modelId="{07C9BAF7-BE5F-45D1-B19B-28894F801AFA}" type="parTrans" cxnId="{B9CEA626-6DFB-4EE8-947A-EFE720432400}">
      <dgm:prSet/>
      <dgm:spPr/>
      <dgm:t>
        <a:bodyPr/>
        <a:lstStyle/>
        <a:p>
          <a:endParaRPr lang="en-US"/>
        </a:p>
      </dgm:t>
    </dgm:pt>
    <dgm:pt modelId="{577AC87D-01E1-47B8-B377-DEA44032C8A9}" type="sibTrans" cxnId="{B9CEA626-6DFB-4EE8-947A-EFE720432400}">
      <dgm:prSet/>
      <dgm:spPr/>
      <dgm:t>
        <a:bodyPr/>
        <a:lstStyle/>
        <a:p>
          <a:endParaRPr lang="en-US"/>
        </a:p>
      </dgm:t>
    </dgm:pt>
    <dgm:pt modelId="{31B67404-B9DB-40C2-AEBC-18FF312DCAB3}">
      <dgm:prSet phldrT="[Text]"/>
      <dgm:spPr/>
      <dgm:t>
        <a:bodyPr/>
        <a:lstStyle/>
        <a:p>
          <a:endParaRPr lang="en-US"/>
        </a:p>
      </dgm:t>
    </dgm:pt>
    <dgm:pt modelId="{BE3C1A15-AE48-4074-9CE0-ED570E94C683}" type="parTrans" cxnId="{38B57D19-6EF1-479E-8444-3191624AE7EA}">
      <dgm:prSet/>
      <dgm:spPr/>
      <dgm:t>
        <a:bodyPr/>
        <a:lstStyle/>
        <a:p>
          <a:endParaRPr lang="en-US"/>
        </a:p>
      </dgm:t>
    </dgm:pt>
    <dgm:pt modelId="{065F6A57-6BE0-402E-9A4B-48736BEF28AD}" type="sibTrans" cxnId="{38B57D19-6EF1-479E-8444-3191624AE7EA}">
      <dgm:prSet/>
      <dgm:spPr/>
      <dgm:t>
        <a:bodyPr/>
        <a:lstStyle/>
        <a:p>
          <a:endParaRPr lang="en-US"/>
        </a:p>
      </dgm:t>
    </dgm:pt>
    <dgm:pt modelId="{2B57B429-15EC-4B97-9477-F7F66CA94EC2}" type="pres">
      <dgm:prSet presAssocID="{D778CAF2-C06F-4C81-BD49-EAD007CA5071}" presName="arrowDiagram" presStyleCnt="0">
        <dgm:presLayoutVars>
          <dgm:chMax val="5"/>
          <dgm:dir/>
          <dgm:resizeHandles val="exact"/>
        </dgm:presLayoutVars>
      </dgm:prSet>
      <dgm:spPr/>
      <dgm:t>
        <a:bodyPr/>
        <a:lstStyle/>
        <a:p>
          <a:endParaRPr lang="en-US"/>
        </a:p>
      </dgm:t>
    </dgm:pt>
    <dgm:pt modelId="{02F91C61-2357-4266-A139-9A59FB8829B5}" type="pres">
      <dgm:prSet presAssocID="{D778CAF2-C06F-4C81-BD49-EAD007CA5071}" presName="arrow" presStyleLbl="bgShp" presStyleIdx="0" presStyleCnt="1"/>
      <dgm:spPr/>
    </dgm:pt>
    <dgm:pt modelId="{10C69A81-87FD-480B-AB3F-6EE7833E955B}" type="pres">
      <dgm:prSet presAssocID="{D778CAF2-C06F-4C81-BD49-EAD007CA5071}" presName="arrowDiagram5" presStyleCnt="0"/>
      <dgm:spPr/>
    </dgm:pt>
    <dgm:pt modelId="{DFD0362B-6841-4336-9F9C-6868A86B71E4}" type="pres">
      <dgm:prSet presAssocID="{AA8A828B-3FDA-4987-8FAE-B18FCBA0A325}" presName="bullet5a" presStyleLbl="node1" presStyleIdx="0" presStyleCnt="5"/>
      <dgm:spPr/>
    </dgm:pt>
    <dgm:pt modelId="{5406239B-80DC-4143-A7F3-318AC0260BB3}" type="pres">
      <dgm:prSet presAssocID="{AA8A828B-3FDA-4987-8FAE-B18FCBA0A325}" presName="textBox5a" presStyleLbl="revTx" presStyleIdx="0" presStyleCnt="5" custScaleX="145548" custScaleY="43978" custLinFactNeighborX="2418" custLinFactNeighborY="-19047">
        <dgm:presLayoutVars>
          <dgm:bulletEnabled val="1"/>
        </dgm:presLayoutVars>
      </dgm:prSet>
      <dgm:spPr/>
      <dgm:t>
        <a:bodyPr/>
        <a:lstStyle/>
        <a:p>
          <a:endParaRPr lang="en-US"/>
        </a:p>
      </dgm:t>
    </dgm:pt>
    <dgm:pt modelId="{4872C178-7B25-475D-A067-09F1D7CBA51C}" type="pres">
      <dgm:prSet presAssocID="{17876DE2-983F-46C1-97E3-85505555500B}" presName="bullet5b" presStyleLbl="node1" presStyleIdx="1" presStyleCnt="5"/>
      <dgm:spPr/>
    </dgm:pt>
    <dgm:pt modelId="{FD5F4C8A-3018-4DB3-BA2B-D754FEB6F0F2}" type="pres">
      <dgm:prSet presAssocID="{17876DE2-983F-46C1-97E3-85505555500B}" presName="textBox5b" presStyleLbl="revTx" presStyleIdx="1" presStyleCnt="5" custAng="10800000" custFlipVert="1" custScaleX="124197" custScaleY="27287" custLinFactNeighborX="-13855" custLinFactNeighborY="-27844">
        <dgm:presLayoutVars>
          <dgm:bulletEnabled val="1"/>
        </dgm:presLayoutVars>
      </dgm:prSet>
      <dgm:spPr/>
      <dgm:t>
        <a:bodyPr/>
        <a:lstStyle/>
        <a:p>
          <a:endParaRPr lang="en-US"/>
        </a:p>
      </dgm:t>
    </dgm:pt>
    <dgm:pt modelId="{7E906C9B-E531-43F6-AD43-3E7BB59F3A29}" type="pres">
      <dgm:prSet presAssocID="{F682EA6D-4979-4FD3-999E-D39A8DBEA4C1}" presName="bullet5c" presStyleLbl="node1" presStyleIdx="2" presStyleCnt="5"/>
      <dgm:spPr/>
    </dgm:pt>
    <dgm:pt modelId="{78A90286-81CF-482D-8D85-F18129A9CD00}" type="pres">
      <dgm:prSet presAssocID="{F682EA6D-4979-4FD3-999E-D39A8DBEA4C1}" presName="textBox5c" presStyleLbl="revTx" presStyleIdx="2" presStyleCnt="5" custAng="10800000" custFlipVert="1" custScaleX="93523" custScaleY="18624" custLinFactNeighborX="-3627" custLinFactNeighborY="-32622">
        <dgm:presLayoutVars>
          <dgm:bulletEnabled val="1"/>
        </dgm:presLayoutVars>
      </dgm:prSet>
      <dgm:spPr/>
      <dgm:t>
        <a:bodyPr/>
        <a:lstStyle/>
        <a:p>
          <a:endParaRPr lang="en-US"/>
        </a:p>
      </dgm:t>
    </dgm:pt>
    <dgm:pt modelId="{F5EE204D-D12D-4219-8E72-4CF3E7040A7B}" type="pres">
      <dgm:prSet presAssocID="{F491AEDC-C775-456F-8CAE-B3EA7F317F67}" presName="bullet5d" presStyleLbl="node1" presStyleIdx="3" presStyleCnt="5"/>
      <dgm:spPr/>
    </dgm:pt>
    <dgm:pt modelId="{1FD60C61-4B32-4001-AB73-2B7654251E52}" type="pres">
      <dgm:prSet presAssocID="{F491AEDC-C775-456F-8CAE-B3EA7F317F67}" presName="textBox5d" presStyleLbl="revTx" presStyleIdx="3" presStyleCnt="5" custAng="10800000" custFlipVert="1" custScaleX="102083" custScaleY="19403" custLinFactNeighborX="-2083" custLinFactNeighborY="-32338">
        <dgm:presLayoutVars>
          <dgm:bulletEnabled val="1"/>
        </dgm:presLayoutVars>
      </dgm:prSet>
      <dgm:spPr/>
      <dgm:t>
        <a:bodyPr/>
        <a:lstStyle/>
        <a:p>
          <a:endParaRPr lang="en-US"/>
        </a:p>
      </dgm:t>
    </dgm:pt>
    <dgm:pt modelId="{1A64EC7C-A474-4EF7-8BFF-58A89F374508}" type="pres">
      <dgm:prSet presAssocID="{A45DE162-8DF3-42B5-B278-418FA89C3656}" presName="bullet5e" presStyleLbl="node1" presStyleIdx="4" presStyleCnt="5"/>
      <dgm:spPr/>
    </dgm:pt>
    <dgm:pt modelId="{29ABA3FB-51D4-4377-A115-589ED58B3A38}" type="pres">
      <dgm:prSet presAssocID="{A45DE162-8DF3-42B5-B278-418FA89C3656}" presName="textBox5e" presStyleLbl="revTx" presStyleIdx="4" presStyleCnt="5" custScaleY="18478" custLinFactNeighborX="1042" custLinFactNeighborY="-33605">
        <dgm:presLayoutVars>
          <dgm:bulletEnabled val="1"/>
        </dgm:presLayoutVars>
      </dgm:prSet>
      <dgm:spPr/>
      <dgm:t>
        <a:bodyPr/>
        <a:lstStyle/>
        <a:p>
          <a:endParaRPr lang="en-US"/>
        </a:p>
      </dgm:t>
    </dgm:pt>
  </dgm:ptLst>
  <dgm:cxnLst>
    <dgm:cxn modelId="{657EA0C9-8C6D-438A-9FCA-BC76F7F910EB}" type="presOf" srcId="{F682EA6D-4979-4FD3-999E-D39A8DBEA4C1}" destId="{78A90286-81CF-482D-8D85-F18129A9CD00}" srcOrd="0" destOrd="0" presId="urn:microsoft.com/office/officeart/2005/8/layout/arrow2"/>
    <dgm:cxn modelId="{38B57D19-6EF1-479E-8444-3191624AE7EA}" srcId="{D778CAF2-C06F-4C81-BD49-EAD007CA5071}" destId="{31B67404-B9DB-40C2-AEBC-18FF312DCAB3}" srcOrd="5" destOrd="0" parTransId="{BE3C1A15-AE48-4074-9CE0-ED570E94C683}" sibTransId="{065F6A57-6BE0-402E-9A4B-48736BEF28AD}"/>
    <dgm:cxn modelId="{DCDC3C6B-FC35-43DF-8216-5D9298321409}" srcId="{D778CAF2-C06F-4C81-BD49-EAD007CA5071}" destId="{F491AEDC-C775-456F-8CAE-B3EA7F317F67}" srcOrd="3" destOrd="0" parTransId="{0F5D7485-B654-4529-AE75-8A550AFF22CA}" sibTransId="{4E1D17D6-73AE-4883-BF89-DE7FCEEBC8F2}"/>
    <dgm:cxn modelId="{81468BE6-64AE-40C9-A6A1-E277B11CB0AB}" srcId="{D778CAF2-C06F-4C81-BD49-EAD007CA5071}" destId="{F682EA6D-4979-4FD3-999E-D39A8DBEA4C1}" srcOrd="2" destOrd="0" parTransId="{F0BBAD8A-D3DF-4B17-B2F8-DE0A6F3BC36F}" sibTransId="{378ABCD5-5F66-4832-9608-427E0C9E958B}"/>
    <dgm:cxn modelId="{EF62CA33-A0D5-4857-A16A-78C66BA4CC79}" type="presOf" srcId="{A45DE162-8DF3-42B5-B278-418FA89C3656}" destId="{29ABA3FB-51D4-4377-A115-589ED58B3A38}" srcOrd="0" destOrd="0" presId="urn:microsoft.com/office/officeart/2005/8/layout/arrow2"/>
    <dgm:cxn modelId="{1D0E6C9D-9D1E-456A-97C7-0594E77935D0}" type="presOf" srcId="{D778CAF2-C06F-4C81-BD49-EAD007CA5071}" destId="{2B57B429-15EC-4B97-9477-F7F66CA94EC2}" srcOrd="0" destOrd="0" presId="urn:microsoft.com/office/officeart/2005/8/layout/arrow2"/>
    <dgm:cxn modelId="{13ECAF95-95C6-4D80-AED2-14591F5CBFE1}" srcId="{D778CAF2-C06F-4C81-BD49-EAD007CA5071}" destId="{AA8A828B-3FDA-4987-8FAE-B18FCBA0A325}" srcOrd="0" destOrd="0" parTransId="{BD980EB7-CBEA-4E14-BDE1-4661CCEC7D0A}" sibTransId="{2C62E05B-09F4-4819-8F70-431AFBEC9B1C}"/>
    <dgm:cxn modelId="{B92396D8-F791-46AB-A95C-F395684640E2}" srcId="{D778CAF2-C06F-4C81-BD49-EAD007CA5071}" destId="{17876DE2-983F-46C1-97E3-85505555500B}" srcOrd="1" destOrd="0" parTransId="{C4A8DDCC-C90C-4192-A431-2C7B8A8689EE}" sibTransId="{6F9E2464-AD0A-4CA9-BF07-7318EFD4508D}"/>
    <dgm:cxn modelId="{B9CEA626-6DFB-4EE8-947A-EFE720432400}" srcId="{D778CAF2-C06F-4C81-BD49-EAD007CA5071}" destId="{A45DE162-8DF3-42B5-B278-418FA89C3656}" srcOrd="4" destOrd="0" parTransId="{07C9BAF7-BE5F-45D1-B19B-28894F801AFA}" sibTransId="{577AC87D-01E1-47B8-B377-DEA44032C8A9}"/>
    <dgm:cxn modelId="{44A49C19-CBB9-482B-9035-CD71FD1F0628}" type="presOf" srcId="{F491AEDC-C775-456F-8CAE-B3EA7F317F67}" destId="{1FD60C61-4B32-4001-AB73-2B7654251E52}" srcOrd="0" destOrd="0" presId="urn:microsoft.com/office/officeart/2005/8/layout/arrow2"/>
    <dgm:cxn modelId="{30B8A008-CE80-4118-9F4F-9C590D21D2FF}" type="presOf" srcId="{17876DE2-983F-46C1-97E3-85505555500B}" destId="{FD5F4C8A-3018-4DB3-BA2B-D754FEB6F0F2}" srcOrd="0" destOrd="0" presId="urn:microsoft.com/office/officeart/2005/8/layout/arrow2"/>
    <dgm:cxn modelId="{FA50127B-18F4-46A3-BCCC-0B6932F6DD04}" type="presOf" srcId="{AA8A828B-3FDA-4987-8FAE-B18FCBA0A325}" destId="{5406239B-80DC-4143-A7F3-318AC0260BB3}" srcOrd="0" destOrd="0" presId="urn:microsoft.com/office/officeart/2005/8/layout/arrow2"/>
    <dgm:cxn modelId="{00FE5610-413B-4E07-9277-FA088C071841}" type="presParOf" srcId="{2B57B429-15EC-4B97-9477-F7F66CA94EC2}" destId="{02F91C61-2357-4266-A139-9A59FB8829B5}" srcOrd="0" destOrd="0" presId="urn:microsoft.com/office/officeart/2005/8/layout/arrow2"/>
    <dgm:cxn modelId="{59BE4CA8-44D8-4D7F-973F-3E86C76A2789}" type="presParOf" srcId="{2B57B429-15EC-4B97-9477-F7F66CA94EC2}" destId="{10C69A81-87FD-480B-AB3F-6EE7833E955B}" srcOrd="1" destOrd="0" presId="urn:microsoft.com/office/officeart/2005/8/layout/arrow2"/>
    <dgm:cxn modelId="{F6B25CB2-25D5-463B-B1DC-B5800CCD69D5}" type="presParOf" srcId="{10C69A81-87FD-480B-AB3F-6EE7833E955B}" destId="{DFD0362B-6841-4336-9F9C-6868A86B71E4}" srcOrd="0" destOrd="0" presId="urn:microsoft.com/office/officeart/2005/8/layout/arrow2"/>
    <dgm:cxn modelId="{10965C3E-04E6-4FAB-9DBD-274A8116DAF1}" type="presParOf" srcId="{10C69A81-87FD-480B-AB3F-6EE7833E955B}" destId="{5406239B-80DC-4143-A7F3-318AC0260BB3}" srcOrd="1" destOrd="0" presId="urn:microsoft.com/office/officeart/2005/8/layout/arrow2"/>
    <dgm:cxn modelId="{DC671A24-572C-400D-829F-49F5BC80D25A}" type="presParOf" srcId="{10C69A81-87FD-480B-AB3F-6EE7833E955B}" destId="{4872C178-7B25-475D-A067-09F1D7CBA51C}" srcOrd="2" destOrd="0" presId="urn:microsoft.com/office/officeart/2005/8/layout/arrow2"/>
    <dgm:cxn modelId="{B6233DD5-ECB2-4D6E-A6B5-376729FCEEE1}" type="presParOf" srcId="{10C69A81-87FD-480B-AB3F-6EE7833E955B}" destId="{FD5F4C8A-3018-4DB3-BA2B-D754FEB6F0F2}" srcOrd="3" destOrd="0" presId="urn:microsoft.com/office/officeart/2005/8/layout/arrow2"/>
    <dgm:cxn modelId="{0896E453-E574-4BD9-891D-6396FE719048}" type="presParOf" srcId="{10C69A81-87FD-480B-AB3F-6EE7833E955B}" destId="{7E906C9B-E531-43F6-AD43-3E7BB59F3A29}" srcOrd="4" destOrd="0" presId="urn:microsoft.com/office/officeart/2005/8/layout/arrow2"/>
    <dgm:cxn modelId="{7DF0317E-CE71-4378-A7C0-C758DF6DA1E1}" type="presParOf" srcId="{10C69A81-87FD-480B-AB3F-6EE7833E955B}" destId="{78A90286-81CF-482D-8D85-F18129A9CD00}" srcOrd="5" destOrd="0" presId="urn:microsoft.com/office/officeart/2005/8/layout/arrow2"/>
    <dgm:cxn modelId="{850D12E8-9DE7-4921-9655-06586631B09B}" type="presParOf" srcId="{10C69A81-87FD-480B-AB3F-6EE7833E955B}" destId="{F5EE204D-D12D-4219-8E72-4CF3E7040A7B}" srcOrd="6" destOrd="0" presId="urn:microsoft.com/office/officeart/2005/8/layout/arrow2"/>
    <dgm:cxn modelId="{1D23A8BE-B890-4393-A444-994C42B06007}" type="presParOf" srcId="{10C69A81-87FD-480B-AB3F-6EE7833E955B}" destId="{1FD60C61-4B32-4001-AB73-2B7654251E52}" srcOrd="7" destOrd="0" presId="urn:microsoft.com/office/officeart/2005/8/layout/arrow2"/>
    <dgm:cxn modelId="{D614264F-B9E5-401A-B21B-05A9E8D62388}" type="presParOf" srcId="{10C69A81-87FD-480B-AB3F-6EE7833E955B}" destId="{1A64EC7C-A474-4EF7-8BFF-58A89F374508}" srcOrd="8" destOrd="0" presId="urn:microsoft.com/office/officeart/2005/8/layout/arrow2"/>
    <dgm:cxn modelId="{C734C91E-357D-4075-BA0B-02444574B655}" type="presParOf" srcId="{10C69A81-87FD-480B-AB3F-6EE7833E955B}" destId="{29ABA3FB-51D4-4377-A115-589ED58B3A3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87A797-67A6-4CAF-B97B-C6CDB151A68F}" type="doc">
      <dgm:prSet loTypeId="urn:microsoft.com/office/officeart/2005/8/layout/rings+Icon" loCatId="relationship" qsTypeId="urn:microsoft.com/office/officeart/2005/8/quickstyle/simple1" qsCatId="simple" csTypeId="urn:microsoft.com/office/officeart/2005/8/colors/colorful2" csCatId="colorful" phldr="1"/>
      <dgm:spPr/>
      <dgm:t>
        <a:bodyPr/>
        <a:lstStyle/>
        <a:p>
          <a:endParaRPr lang="en-US"/>
        </a:p>
      </dgm:t>
    </dgm:pt>
    <dgm:pt modelId="{EA5039F4-8B62-40D0-AB11-86CB9D192D8C}">
      <dgm:prSet phldrT="[Text]"/>
      <dgm:spPr/>
      <dgm:t>
        <a:bodyPr/>
        <a:lstStyle/>
        <a:p>
          <a:r>
            <a:rPr lang="en-US" dirty="0" smtClean="0"/>
            <a:t>SLO</a:t>
          </a:r>
        </a:p>
        <a:p>
          <a:r>
            <a:rPr lang="en-US" dirty="0" smtClean="0"/>
            <a:t>baseline</a:t>
          </a:r>
          <a:endParaRPr lang="en-US" dirty="0"/>
        </a:p>
      </dgm:t>
    </dgm:pt>
    <dgm:pt modelId="{4370B4ED-404D-4273-B336-570941899DF8}" type="parTrans" cxnId="{28019670-F17C-4F67-A551-679D2D276F4C}">
      <dgm:prSet/>
      <dgm:spPr/>
      <dgm:t>
        <a:bodyPr/>
        <a:lstStyle/>
        <a:p>
          <a:endParaRPr lang="en-US"/>
        </a:p>
      </dgm:t>
    </dgm:pt>
    <dgm:pt modelId="{6E0841E8-A477-4CE6-81BF-21C2BC757631}" type="sibTrans" cxnId="{28019670-F17C-4F67-A551-679D2D276F4C}">
      <dgm:prSet/>
      <dgm:spPr/>
      <dgm:t>
        <a:bodyPr/>
        <a:lstStyle/>
        <a:p>
          <a:endParaRPr lang="en-US"/>
        </a:p>
      </dgm:t>
    </dgm:pt>
    <dgm:pt modelId="{D0249FB3-213B-4F1A-A900-971711E3A01A}">
      <dgm:prSet phldrT="[Text]"/>
      <dgm:spPr/>
      <dgm:t>
        <a:bodyPr/>
        <a:lstStyle/>
        <a:p>
          <a:r>
            <a:rPr lang="en-US" dirty="0" smtClean="0"/>
            <a:t>SLO</a:t>
          </a:r>
        </a:p>
        <a:p>
          <a:r>
            <a:rPr lang="en-US" dirty="0" smtClean="0"/>
            <a:t>Summative </a:t>
          </a:r>
          <a:r>
            <a:rPr lang="en-US" dirty="0" smtClean="0"/>
            <a:t>Assessment</a:t>
          </a:r>
          <a:endParaRPr lang="en-US" dirty="0"/>
        </a:p>
      </dgm:t>
    </dgm:pt>
    <dgm:pt modelId="{B9E5D6EC-4AC9-4D36-91FF-B5A44CEA490B}" type="parTrans" cxnId="{C12AD7B8-2F1A-4E34-A38D-A3987A53762C}">
      <dgm:prSet/>
      <dgm:spPr/>
      <dgm:t>
        <a:bodyPr/>
        <a:lstStyle/>
        <a:p>
          <a:endParaRPr lang="en-US"/>
        </a:p>
      </dgm:t>
    </dgm:pt>
    <dgm:pt modelId="{636C61B6-7C02-48AB-AE29-4C3920AE6297}" type="sibTrans" cxnId="{C12AD7B8-2F1A-4E34-A38D-A3987A53762C}">
      <dgm:prSet/>
      <dgm:spPr/>
      <dgm:t>
        <a:bodyPr/>
        <a:lstStyle/>
        <a:p>
          <a:endParaRPr lang="en-US"/>
        </a:p>
      </dgm:t>
    </dgm:pt>
    <dgm:pt modelId="{B2694200-9BE8-4449-83E5-7F133DEA1E5C}" type="pres">
      <dgm:prSet presAssocID="{1F87A797-67A6-4CAF-B97B-C6CDB151A68F}" presName="Name0" presStyleCnt="0">
        <dgm:presLayoutVars>
          <dgm:chMax val="7"/>
          <dgm:dir/>
          <dgm:resizeHandles val="exact"/>
        </dgm:presLayoutVars>
      </dgm:prSet>
      <dgm:spPr/>
      <dgm:t>
        <a:bodyPr/>
        <a:lstStyle/>
        <a:p>
          <a:endParaRPr lang="en-US"/>
        </a:p>
      </dgm:t>
    </dgm:pt>
    <dgm:pt modelId="{46624568-BDBB-4212-9DA1-9AA3F1464234}" type="pres">
      <dgm:prSet presAssocID="{1F87A797-67A6-4CAF-B97B-C6CDB151A68F}" presName="ellipse1" presStyleLbl="vennNode1" presStyleIdx="0" presStyleCnt="2" custScaleX="41926" custScaleY="33197" custLinFactNeighborX="-64627" custLinFactNeighborY="95756">
        <dgm:presLayoutVars>
          <dgm:bulletEnabled val="1"/>
        </dgm:presLayoutVars>
      </dgm:prSet>
      <dgm:spPr/>
      <dgm:t>
        <a:bodyPr/>
        <a:lstStyle/>
        <a:p>
          <a:endParaRPr lang="en-US"/>
        </a:p>
      </dgm:t>
    </dgm:pt>
    <dgm:pt modelId="{A7A79613-AC15-4383-816C-3CB0B982F9F1}" type="pres">
      <dgm:prSet presAssocID="{1F87A797-67A6-4CAF-B97B-C6CDB151A68F}" presName="ellipse2" presStyleLbl="vennNode1" presStyleIdx="1" presStyleCnt="2" custScaleX="44104" custScaleY="33867" custLinFactNeighborX="70138" custLinFactNeighborY="-69827">
        <dgm:presLayoutVars>
          <dgm:bulletEnabled val="1"/>
        </dgm:presLayoutVars>
      </dgm:prSet>
      <dgm:spPr/>
      <dgm:t>
        <a:bodyPr/>
        <a:lstStyle/>
        <a:p>
          <a:endParaRPr lang="en-US"/>
        </a:p>
      </dgm:t>
    </dgm:pt>
  </dgm:ptLst>
  <dgm:cxnLst>
    <dgm:cxn modelId="{7C64CEC0-4F8A-4FB8-A046-CAD1E07EF0B3}" type="presOf" srcId="{1F87A797-67A6-4CAF-B97B-C6CDB151A68F}" destId="{B2694200-9BE8-4449-83E5-7F133DEA1E5C}" srcOrd="0" destOrd="0" presId="urn:microsoft.com/office/officeart/2005/8/layout/rings+Icon"/>
    <dgm:cxn modelId="{C69775F0-FF9E-45DB-88BA-D766CE327F95}" type="presOf" srcId="{EA5039F4-8B62-40D0-AB11-86CB9D192D8C}" destId="{46624568-BDBB-4212-9DA1-9AA3F1464234}" srcOrd="0" destOrd="0" presId="urn:microsoft.com/office/officeart/2005/8/layout/rings+Icon"/>
    <dgm:cxn modelId="{28019670-F17C-4F67-A551-679D2D276F4C}" srcId="{1F87A797-67A6-4CAF-B97B-C6CDB151A68F}" destId="{EA5039F4-8B62-40D0-AB11-86CB9D192D8C}" srcOrd="0" destOrd="0" parTransId="{4370B4ED-404D-4273-B336-570941899DF8}" sibTransId="{6E0841E8-A477-4CE6-81BF-21C2BC757631}"/>
    <dgm:cxn modelId="{C12AD7B8-2F1A-4E34-A38D-A3987A53762C}" srcId="{1F87A797-67A6-4CAF-B97B-C6CDB151A68F}" destId="{D0249FB3-213B-4F1A-A900-971711E3A01A}" srcOrd="1" destOrd="0" parTransId="{B9E5D6EC-4AC9-4D36-91FF-B5A44CEA490B}" sibTransId="{636C61B6-7C02-48AB-AE29-4C3920AE6297}"/>
    <dgm:cxn modelId="{2FEF76D5-894C-4C9A-9C10-C8C1CD59CE7E}" type="presOf" srcId="{D0249FB3-213B-4F1A-A900-971711E3A01A}" destId="{A7A79613-AC15-4383-816C-3CB0B982F9F1}" srcOrd="0" destOrd="0" presId="urn:microsoft.com/office/officeart/2005/8/layout/rings+Icon"/>
    <dgm:cxn modelId="{A3063F5D-51BC-4360-BEA6-E452A69A6C11}" type="presParOf" srcId="{B2694200-9BE8-4449-83E5-7F133DEA1E5C}" destId="{46624568-BDBB-4212-9DA1-9AA3F1464234}" srcOrd="0" destOrd="0" presId="urn:microsoft.com/office/officeart/2005/8/layout/rings+Icon"/>
    <dgm:cxn modelId="{A9321318-D145-4B35-B803-53425679760A}" type="presParOf" srcId="{B2694200-9BE8-4449-83E5-7F133DEA1E5C}" destId="{A7A79613-AC15-4383-816C-3CB0B982F9F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6AF302-8BCA-4B9A-9301-351917DC91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62DE31-06F4-4FFC-98FD-8FDDDB4983BD}">
      <dgm:prSet/>
      <dgm:spPr>
        <a:solidFill>
          <a:schemeClr val="accent2"/>
        </a:solidFill>
      </dgm:spPr>
      <dgm:t>
        <a:bodyPr/>
        <a:lstStyle/>
        <a:p>
          <a:pPr algn="ctr" rtl="0"/>
          <a:r>
            <a:rPr lang="en-US" dirty="0" smtClean="0"/>
            <a:t>Calendar Learning Checkpoints</a:t>
          </a:r>
          <a:endParaRPr lang="en-US" dirty="0"/>
        </a:p>
      </dgm:t>
    </dgm:pt>
    <dgm:pt modelId="{0BF57F17-A16A-4407-AA6A-F33B48605CD4}" type="parTrans" cxnId="{FDE34E25-E1AE-416A-858A-A92E000A3292}">
      <dgm:prSet/>
      <dgm:spPr/>
      <dgm:t>
        <a:bodyPr/>
        <a:lstStyle/>
        <a:p>
          <a:endParaRPr lang="en-US"/>
        </a:p>
      </dgm:t>
    </dgm:pt>
    <dgm:pt modelId="{BD081C95-7F9A-441B-98DD-698C71CCE84D}" type="sibTrans" cxnId="{FDE34E25-E1AE-416A-858A-A92E000A3292}">
      <dgm:prSet/>
      <dgm:spPr/>
      <dgm:t>
        <a:bodyPr/>
        <a:lstStyle/>
        <a:p>
          <a:endParaRPr lang="en-US"/>
        </a:p>
      </dgm:t>
    </dgm:pt>
    <dgm:pt modelId="{7E10C38B-A1BF-4D86-9BB6-76061150337C}" type="pres">
      <dgm:prSet presAssocID="{DE6AF302-8BCA-4B9A-9301-351917DC9172}" presName="linear" presStyleCnt="0">
        <dgm:presLayoutVars>
          <dgm:animLvl val="lvl"/>
          <dgm:resizeHandles val="exact"/>
        </dgm:presLayoutVars>
      </dgm:prSet>
      <dgm:spPr/>
      <dgm:t>
        <a:bodyPr/>
        <a:lstStyle/>
        <a:p>
          <a:endParaRPr lang="en-US"/>
        </a:p>
      </dgm:t>
    </dgm:pt>
    <dgm:pt modelId="{A406096D-A738-40A9-91A0-1660DE35784B}" type="pres">
      <dgm:prSet presAssocID="{7E62DE31-06F4-4FFC-98FD-8FDDDB4983BD}" presName="parentText" presStyleLbl="node1" presStyleIdx="0" presStyleCnt="1" custLinFactX="1852" custLinFactY="170254" custLinFactNeighborX="100000" custLinFactNeighborY="200000">
        <dgm:presLayoutVars>
          <dgm:chMax val="0"/>
          <dgm:bulletEnabled val="1"/>
        </dgm:presLayoutVars>
      </dgm:prSet>
      <dgm:spPr/>
      <dgm:t>
        <a:bodyPr/>
        <a:lstStyle/>
        <a:p>
          <a:endParaRPr lang="en-US"/>
        </a:p>
      </dgm:t>
    </dgm:pt>
  </dgm:ptLst>
  <dgm:cxnLst>
    <dgm:cxn modelId="{DD18E7DE-4C37-4105-9AE7-7BB243DED662}" type="presOf" srcId="{DE6AF302-8BCA-4B9A-9301-351917DC9172}" destId="{7E10C38B-A1BF-4D86-9BB6-76061150337C}" srcOrd="0" destOrd="0" presId="urn:microsoft.com/office/officeart/2005/8/layout/vList2"/>
    <dgm:cxn modelId="{3132E44B-602A-461A-9612-B831F1A8F45F}" type="presOf" srcId="{7E62DE31-06F4-4FFC-98FD-8FDDDB4983BD}" destId="{A406096D-A738-40A9-91A0-1660DE35784B}" srcOrd="0" destOrd="0" presId="urn:microsoft.com/office/officeart/2005/8/layout/vList2"/>
    <dgm:cxn modelId="{FDE34E25-E1AE-416A-858A-A92E000A3292}" srcId="{DE6AF302-8BCA-4B9A-9301-351917DC9172}" destId="{7E62DE31-06F4-4FFC-98FD-8FDDDB4983BD}" srcOrd="0" destOrd="0" parTransId="{0BF57F17-A16A-4407-AA6A-F33B48605CD4}" sibTransId="{BD081C95-7F9A-441B-98DD-698C71CCE84D}"/>
    <dgm:cxn modelId="{2166F24C-B58C-4DB4-9C11-6800CFD4F3C9}" type="presParOf" srcId="{7E10C38B-A1BF-4D86-9BB6-76061150337C}" destId="{A406096D-A738-40A9-91A0-1660DE35784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F9C881-3828-4965-A8E7-10FA5F4CE9FE}"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5CD401AA-F612-444B-A466-E8A9D98B4F01}">
      <dgm:prSet phldrT="[Text]"/>
      <dgm:spPr/>
      <dgm:t>
        <a:bodyPr/>
        <a:lstStyle/>
        <a:p>
          <a:r>
            <a:rPr lang="en-US" dirty="0" smtClean="0"/>
            <a:t>Formative vs. Summative</a:t>
          </a:r>
          <a:endParaRPr lang="en-US" dirty="0"/>
        </a:p>
      </dgm:t>
    </dgm:pt>
    <dgm:pt modelId="{188F75F9-FCE6-4ED6-997A-34394AC9367C}" type="parTrans" cxnId="{30597557-CE66-4886-BD1E-55D303BD56A8}">
      <dgm:prSet/>
      <dgm:spPr/>
      <dgm:t>
        <a:bodyPr/>
        <a:lstStyle/>
        <a:p>
          <a:endParaRPr lang="en-US"/>
        </a:p>
      </dgm:t>
    </dgm:pt>
    <dgm:pt modelId="{ECE6766A-556B-4780-A42B-7F5FD07C62AB}" type="sibTrans" cxnId="{30597557-CE66-4886-BD1E-55D303BD56A8}">
      <dgm:prSet/>
      <dgm:spPr/>
      <dgm:t>
        <a:bodyPr/>
        <a:lstStyle/>
        <a:p>
          <a:endParaRPr lang="en-US"/>
        </a:p>
      </dgm:t>
    </dgm:pt>
    <dgm:pt modelId="{4E5826BF-AD8C-4254-BBB2-F624C9B96572}">
      <dgm:prSet phldrT="[Text]"/>
      <dgm:spPr/>
      <dgm:t>
        <a:bodyPr/>
        <a:lstStyle/>
        <a:p>
          <a:r>
            <a:rPr lang="en-US" dirty="0" smtClean="0"/>
            <a:t>What does </a:t>
          </a:r>
          <a:r>
            <a:rPr lang="en-US" i="1" dirty="0" smtClean="0"/>
            <a:t>common </a:t>
          </a:r>
          <a:r>
            <a:rPr lang="en-US" dirty="0" smtClean="0"/>
            <a:t>mean?</a:t>
          </a:r>
          <a:endParaRPr lang="en-US" dirty="0"/>
        </a:p>
      </dgm:t>
    </dgm:pt>
    <dgm:pt modelId="{8D136BA0-0802-46CE-BEBD-819C3F9238A2}" type="parTrans" cxnId="{C51D30E8-4F80-4046-999E-928FF6BAD6AE}">
      <dgm:prSet/>
      <dgm:spPr/>
      <dgm:t>
        <a:bodyPr/>
        <a:lstStyle/>
        <a:p>
          <a:endParaRPr lang="en-US"/>
        </a:p>
      </dgm:t>
    </dgm:pt>
    <dgm:pt modelId="{CD94ECDD-3D5F-4BA5-A57C-1F20CA91EA3F}" type="sibTrans" cxnId="{C51D30E8-4F80-4046-999E-928FF6BAD6AE}">
      <dgm:prSet/>
      <dgm:spPr/>
      <dgm:t>
        <a:bodyPr/>
        <a:lstStyle/>
        <a:p>
          <a:endParaRPr lang="en-US"/>
        </a:p>
      </dgm:t>
    </dgm:pt>
    <dgm:pt modelId="{1D0EC6D7-6DD7-4633-AA02-E925FD2C7DE4}">
      <dgm:prSet phldrT="[Text]"/>
      <dgm:spPr/>
      <dgm:t>
        <a:bodyPr/>
        <a:lstStyle/>
        <a:p>
          <a:r>
            <a:rPr lang="en-US" dirty="0" smtClean="0"/>
            <a:t>Putting it all together</a:t>
          </a:r>
          <a:endParaRPr lang="en-US" dirty="0"/>
        </a:p>
      </dgm:t>
    </dgm:pt>
    <dgm:pt modelId="{FE2E7971-E43D-4231-8818-A5BB376A1724}" type="parTrans" cxnId="{5C93C809-8B47-4D86-AED4-DE9895D0ED5F}">
      <dgm:prSet/>
      <dgm:spPr/>
      <dgm:t>
        <a:bodyPr/>
        <a:lstStyle/>
        <a:p>
          <a:endParaRPr lang="en-US"/>
        </a:p>
      </dgm:t>
    </dgm:pt>
    <dgm:pt modelId="{0DA05589-D0AF-42B8-85A3-99292BDCCB76}" type="sibTrans" cxnId="{5C93C809-8B47-4D86-AED4-DE9895D0ED5F}">
      <dgm:prSet/>
      <dgm:spPr/>
      <dgm:t>
        <a:bodyPr/>
        <a:lstStyle/>
        <a:p>
          <a:endParaRPr lang="en-US"/>
        </a:p>
      </dgm:t>
    </dgm:pt>
    <dgm:pt modelId="{EA239669-CB11-498F-8472-306B2506FA4C}" type="pres">
      <dgm:prSet presAssocID="{83F9C881-3828-4965-A8E7-10FA5F4CE9FE}" presName="Name0" presStyleCnt="0">
        <dgm:presLayoutVars>
          <dgm:dir/>
          <dgm:resizeHandles val="exact"/>
        </dgm:presLayoutVars>
      </dgm:prSet>
      <dgm:spPr/>
      <dgm:t>
        <a:bodyPr/>
        <a:lstStyle/>
        <a:p>
          <a:endParaRPr lang="en-US"/>
        </a:p>
      </dgm:t>
    </dgm:pt>
    <dgm:pt modelId="{9E3B5CDD-3D6B-4DB5-B00A-1891C81B06F0}" type="pres">
      <dgm:prSet presAssocID="{5CD401AA-F612-444B-A466-E8A9D98B4F01}" presName="node" presStyleLbl="node1" presStyleIdx="0" presStyleCnt="3">
        <dgm:presLayoutVars>
          <dgm:bulletEnabled val="1"/>
        </dgm:presLayoutVars>
      </dgm:prSet>
      <dgm:spPr/>
      <dgm:t>
        <a:bodyPr/>
        <a:lstStyle/>
        <a:p>
          <a:endParaRPr lang="en-US"/>
        </a:p>
      </dgm:t>
    </dgm:pt>
    <dgm:pt modelId="{0F8B0A15-F8EE-49A0-80E5-046997FA351A}" type="pres">
      <dgm:prSet presAssocID="{ECE6766A-556B-4780-A42B-7F5FD07C62AB}" presName="sibTrans" presStyleCnt="0"/>
      <dgm:spPr/>
    </dgm:pt>
    <dgm:pt modelId="{9613EF3F-FCAB-4676-8546-E888AE6DD5DF}" type="pres">
      <dgm:prSet presAssocID="{4E5826BF-AD8C-4254-BBB2-F624C9B96572}" presName="node" presStyleLbl="node1" presStyleIdx="1" presStyleCnt="3">
        <dgm:presLayoutVars>
          <dgm:bulletEnabled val="1"/>
        </dgm:presLayoutVars>
      </dgm:prSet>
      <dgm:spPr/>
      <dgm:t>
        <a:bodyPr/>
        <a:lstStyle/>
        <a:p>
          <a:endParaRPr lang="en-US"/>
        </a:p>
      </dgm:t>
    </dgm:pt>
    <dgm:pt modelId="{DC44A378-F753-423E-B614-C3794A6E881F}" type="pres">
      <dgm:prSet presAssocID="{CD94ECDD-3D5F-4BA5-A57C-1F20CA91EA3F}" presName="sibTrans" presStyleCnt="0"/>
      <dgm:spPr/>
    </dgm:pt>
    <dgm:pt modelId="{E1D523E9-F52F-47B8-883E-520A18A90D11}" type="pres">
      <dgm:prSet presAssocID="{1D0EC6D7-6DD7-4633-AA02-E925FD2C7DE4}" presName="node" presStyleLbl="node1" presStyleIdx="2" presStyleCnt="3">
        <dgm:presLayoutVars>
          <dgm:bulletEnabled val="1"/>
        </dgm:presLayoutVars>
      </dgm:prSet>
      <dgm:spPr/>
      <dgm:t>
        <a:bodyPr/>
        <a:lstStyle/>
        <a:p>
          <a:endParaRPr lang="en-US"/>
        </a:p>
      </dgm:t>
    </dgm:pt>
  </dgm:ptLst>
  <dgm:cxnLst>
    <dgm:cxn modelId="{5C93C809-8B47-4D86-AED4-DE9895D0ED5F}" srcId="{83F9C881-3828-4965-A8E7-10FA5F4CE9FE}" destId="{1D0EC6D7-6DD7-4633-AA02-E925FD2C7DE4}" srcOrd="2" destOrd="0" parTransId="{FE2E7971-E43D-4231-8818-A5BB376A1724}" sibTransId="{0DA05589-D0AF-42B8-85A3-99292BDCCB76}"/>
    <dgm:cxn modelId="{D27CFBA4-34C0-4D9E-8748-5930086308EF}" type="presOf" srcId="{4E5826BF-AD8C-4254-BBB2-F624C9B96572}" destId="{9613EF3F-FCAB-4676-8546-E888AE6DD5DF}" srcOrd="0" destOrd="0" presId="urn:microsoft.com/office/officeart/2005/8/layout/hList6"/>
    <dgm:cxn modelId="{D0FED23D-45FB-4953-AC5B-F3AA2662B055}" type="presOf" srcId="{5CD401AA-F612-444B-A466-E8A9D98B4F01}" destId="{9E3B5CDD-3D6B-4DB5-B00A-1891C81B06F0}" srcOrd="0" destOrd="0" presId="urn:microsoft.com/office/officeart/2005/8/layout/hList6"/>
    <dgm:cxn modelId="{4A2525E1-9EC7-4164-AE27-389DCAF6AEF1}" type="presOf" srcId="{83F9C881-3828-4965-A8E7-10FA5F4CE9FE}" destId="{EA239669-CB11-498F-8472-306B2506FA4C}" srcOrd="0" destOrd="0" presId="urn:microsoft.com/office/officeart/2005/8/layout/hList6"/>
    <dgm:cxn modelId="{C51D30E8-4F80-4046-999E-928FF6BAD6AE}" srcId="{83F9C881-3828-4965-A8E7-10FA5F4CE9FE}" destId="{4E5826BF-AD8C-4254-BBB2-F624C9B96572}" srcOrd="1" destOrd="0" parTransId="{8D136BA0-0802-46CE-BEBD-819C3F9238A2}" sibTransId="{CD94ECDD-3D5F-4BA5-A57C-1F20CA91EA3F}"/>
    <dgm:cxn modelId="{6E4978A0-C67A-4C97-A189-55EC4B1EEE2A}" type="presOf" srcId="{1D0EC6D7-6DD7-4633-AA02-E925FD2C7DE4}" destId="{E1D523E9-F52F-47B8-883E-520A18A90D11}" srcOrd="0" destOrd="0" presId="urn:microsoft.com/office/officeart/2005/8/layout/hList6"/>
    <dgm:cxn modelId="{30597557-CE66-4886-BD1E-55D303BD56A8}" srcId="{83F9C881-3828-4965-A8E7-10FA5F4CE9FE}" destId="{5CD401AA-F612-444B-A466-E8A9D98B4F01}" srcOrd="0" destOrd="0" parTransId="{188F75F9-FCE6-4ED6-997A-34394AC9367C}" sibTransId="{ECE6766A-556B-4780-A42B-7F5FD07C62AB}"/>
    <dgm:cxn modelId="{4173B872-B444-4EA4-8038-2A7F4752948B}" type="presParOf" srcId="{EA239669-CB11-498F-8472-306B2506FA4C}" destId="{9E3B5CDD-3D6B-4DB5-B00A-1891C81B06F0}" srcOrd="0" destOrd="0" presId="urn:microsoft.com/office/officeart/2005/8/layout/hList6"/>
    <dgm:cxn modelId="{DD34A7DF-ACBB-4E9F-B037-28221B7240F3}" type="presParOf" srcId="{EA239669-CB11-498F-8472-306B2506FA4C}" destId="{0F8B0A15-F8EE-49A0-80E5-046997FA351A}" srcOrd="1" destOrd="0" presId="urn:microsoft.com/office/officeart/2005/8/layout/hList6"/>
    <dgm:cxn modelId="{1B54512B-4B81-4784-B794-8EC7E869969C}" type="presParOf" srcId="{EA239669-CB11-498F-8472-306B2506FA4C}" destId="{9613EF3F-FCAB-4676-8546-E888AE6DD5DF}" srcOrd="2" destOrd="0" presId="urn:microsoft.com/office/officeart/2005/8/layout/hList6"/>
    <dgm:cxn modelId="{745F6224-2F43-4194-88D6-A497E6059AA8}" type="presParOf" srcId="{EA239669-CB11-498F-8472-306B2506FA4C}" destId="{DC44A378-F753-423E-B614-C3794A6E881F}" srcOrd="3" destOrd="0" presId="urn:microsoft.com/office/officeart/2005/8/layout/hList6"/>
    <dgm:cxn modelId="{1C42578F-9203-4DAE-A672-3F3AFB7D01DA}" type="presParOf" srcId="{EA239669-CB11-498F-8472-306B2506FA4C}" destId="{E1D523E9-F52F-47B8-883E-520A18A90D1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BD4D0-41F5-4E70-8D9F-6948F7D1ED61}">
      <dsp:nvSpPr>
        <dsp:cNvPr id="0" name=""/>
        <dsp:cNvSpPr/>
      </dsp:nvSpPr>
      <dsp:spPr>
        <a:xfrm>
          <a:off x="0" y="2939"/>
          <a:ext cx="6477000" cy="0"/>
        </a:xfrm>
        <a:prstGeom prst="lin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sp>
    <dsp:sp modelId="{2752103B-E5D2-4928-9485-E54965DE5E4C}">
      <dsp:nvSpPr>
        <dsp:cNvPr id="0" name=""/>
        <dsp:cNvSpPr/>
      </dsp:nvSpPr>
      <dsp:spPr>
        <a:xfrm>
          <a:off x="0" y="2939"/>
          <a:ext cx="2249625" cy="6013921"/>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en-US" sz="2000" kern="1200" dirty="0" smtClean="0">
            <a:solidFill>
              <a:schemeClr val="bg1"/>
            </a:solidFill>
          </a:endParaRPr>
        </a:p>
        <a:p>
          <a:pPr lvl="0" algn="ctr" defTabSz="889000">
            <a:lnSpc>
              <a:spcPct val="90000"/>
            </a:lnSpc>
            <a:spcBef>
              <a:spcPct val="0"/>
            </a:spcBef>
            <a:spcAft>
              <a:spcPct val="35000"/>
            </a:spcAft>
          </a:pPr>
          <a:r>
            <a:rPr lang="en-US" sz="2400" kern="1200" dirty="0" smtClean="0">
              <a:solidFill>
                <a:schemeClr val="bg1"/>
              </a:solidFill>
            </a:rPr>
            <a:t>Interim Assessments and DDI</a:t>
          </a: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a:p>
          <a:pPr lvl="0" algn="ctr" defTabSz="889000">
            <a:lnSpc>
              <a:spcPct val="90000"/>
            </a:lnSpc>
            <a:spcBef>
              <a:spcPct val="0"/>
            </a:spcBef>
            <a:spcAft>
              <a:spcPct val="35000"/>
            </a:spcAft>
          </a:pPr>
          <a:r>
            <a:rPr lang="en-US" sz="2400" kern="1200" dirty="0" smtClean="0">
              <a:solidFill>
                <a:schemeClr val="bg1"/>
              </a:solidFill>
            </a:rPr>
            <a:t>Interim Assessment Design and Implementation</a:t>
          </a:r>
          <a:endParaRPr lang="en-US" sz="2500" kern="1200" dirty="0" smtClean="0">
            <a:solidFill>
              <a:schemeClr val="bg1"/>
            </a:solidFill>
          </a:endParaRPr>
        </a:p>
        <a:p>
          <a:pPr lvl="0" algn="ctr" defTabSz="889000">
            <a:lnSpc>
              <a:spcPct val="90000"/>
            </a:lnSpc>
            <a:spcBef>
              <a:spcPct val="0"/>
            </a:spcBef>
            <a:spcAft>
              <a:spcPct val="35000"/>
            </a:spcAft>
          </a:pPr>
          <a:endParaRPr lang="en-US" sz="2500" kern="1200" dirty="0" smtClean="0">
            <a:solidFill>
              <a:schemeClr val="bg1"/>
            </a:solidFill>
          </a:endParaRPr>
        </a:p>
      </dsp:txBody>
      <dsp:txXfrm>
        <a:off x="0" y="2939"/>
        <a:ext cx="2249625" cy="6013921"/>
      </dsp:txXfrm>
    </dsp:sp>
    <dsp:sp modelId="{AAC83702-F45B-4CEC-AF4A-07799ED99F2D}">
      <dsp:nvSpPr>
        <dsp:cNvPr id="0" name=""/>
        <dsp:cNvSpPr/>
      </dsp:nvSpPr>
      <dsp:spPr>
        <a:xfrm>
          <a:off x="2322907" y="172806"/>
          <a:ext cx="4154092" cy="226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kern="1200" dirty="0" smtClean="0">
            <a:solidFill>
              <a:schemeClr val="accent5"/>
            </a:solidFill>
          </a:endParaRPr>
        </a:p>
        <a:p>
          <a:pPr lvl="0" algn="l" defTabSz="488950">
            <a:lnSpc>
              <a:spcPct val="90000"/>
            </a:lnSpc>
            <a:spcBef>
              <a:spcPct val="0"/>
            </a:spcBef>
            <a:spcAft>
              <a:spcPct val="35000"/>
            </a:spcAft>
          </a:pPr>
          <a:endParaRPr lang="en-US" sz="2000" kern="1200" dirty="0" smtClean="0">
            <a:solidFill>
              <a:schemeClr val="accent5"/>
            </a:solidFill>
          </a:endParaRPr>
        </a:p>
        <a:p>
          <a:pPr lvl="0" algn="l" defTabSz="488950">
            <a:lnSpc>
              <a:spcPct val="90000"/>
            </a:lnSpc>
            <a:spcBef>
              <a:spcPct val="0"/>
            </a:spcBef>
            <a:spcAft>
              <a:spcPct val="35000"/>
            </a:spcAft>
          </a:pPr>
          <a:r>
            <a:rPr lang="en-US" sz="2000" kern="1200" dirty="0" smtClean="0">
              <a:solidFill>
                <a:schemeClr val="bg1"/>
              </a:solidFill>
            </a:rPr>
            <a:t>Understand the relationship of common interim assessments and Data Driven Instruction (DDI) as  part of Race to the Top</a:t>
          </a:r>
        </a:p>
        <a:p>
          <a:pPr lvl="0" algn="l" defTabSz="488950">
            <a:lnSpc>
              <a:spcPct val="90000"/>
            </a:lnSpc>
            <a:spcBef>
              <a:spcPct val="0"/>
            </a:spcBef>
            <a:spcAft>
              <a:spcPct val="35000"/>
            </a:spcAft>
          </a:pPr>
          <a:endParaRPr lang="en-US" sz="2000" kern="1200" dirty="0" smtClean="0">
            <a:solidFill>
              <a:schemeClr val="bg1"/>
            </a:solidFill>
          </a:endParaRPr>
        </a:p>
        <a:p>
          <a:pPr lvl="0" algn="l" defTabSz="488950">
            <a:lnSpc>
              <a:spcPct val="90000"/>
            </a:lnSpc>
            <a:spcBef>
              <a:spcPct val="0"/>
            </a:spcBef>
            <a:spcAft>
              <a:spcPct val="35000"/>
            </a:spcAft>
          </a:pPr>
          <a:endParaRPr lang="en-US" sz="1800" kern="1200" dirty="0" smtClean="0">
            <a:solidFill>
              <a:schemeClr val="bg1"/>
            </a:solidFill>
          </a:endParaRPr>
        </a:p>
      </dsp:txBody>
      <dsp:txXfrm>
        <a:off x="2322907" y="172806"/>
        <a:ext cx="4154092" cy="2269986"/>
      </dsp:txXfrm>
    </dsp:sp>
    <dsp:sp modelId="{0C1F7300-1C9B-4B78-99C9-044D73BA84C7}">
      <dsp:nvSpPr>
        <dsp:cNvPr id="0" name=""/>
        <dsp:cNvSpPr/>
      </dsp:nvSpPr>
      <dsp:spPr>
        <a:xfrm>
          <a:off x="2285603" y="2285701"/>
          <a:ext cx="3881139" cy="0"/>
        </a:xfrm>
        <a:prstGeom prst="line">
          <a:avLst/>
        </a:prstGeom>
        <a:noFill/>
        <a:ln w="10000"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F36B82B-00BC-4418-A0E9-F220FCDF0086}">
      <dsp:nvSpPr>
        <dsp:cNvPr id="0" name=""/>
        <dsp:cNvSpPr/>
      </dsp:nvSpPr>
      <dsp:spPr>
        <a:xfrm>
          <a:off x="2362193" y="2469829"/>
          <a:ext cx="3975746" cy="314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1"/>
              </a:solidFill>
            </a:rPr>
            <a:t>A calendar of an interim assessment schedule</a:t>
          </a:r>
        </a:p>
        <a:p>
          <a:pPr lvl="0" algn="l" defTabSz="889000">
            <a:lnSpc>
              <a:spcPct val="90000"/>
            </a:lnSpc>
            <a:spcBef>
              <a:spcPct val="0"/>
            </a:spcBef>
            <a:spcAft>
              <a:spcPct val="35000"/>
            </a:spcAft>
          </a:pPr>
          <a:endParaRPr lang="en-US" sz="2000" kern="1200" dirty="0" smtClean="0">
            <a:solidFill>
              <a:schemeClr val="bg1"/>
            </a:solidFill>
          </a:endParaRPr>
        </a:p>
        <a:p>
          <a:pPr lvl="0" algn="l" defTabSz="889000">
            <a:lnSpc>
              <a:spcPct val="90000"/>
            </a:lnSpc>
            <a:spcBef>
              <a:spcPct val="0"/>
            </a:spcBef>
            <a:spcAft>
              <a:spcPct val="35000"/>
            </a:spcAft>
          </a:pPr>
          <a:r>
            <a:rPr lang="en-US" sz="2000" kern="1200" dirty="0" smtClean="0">
              <a:solidFill>
                <a:schemeClr val="bg1"/>
              </a:solidFill>
            </a:rPr>
            <a:t>Understand and engage in the 5 Step process for creating an interim assessment</a:t>
          </a:r>
        </a:p>
        <a:p>
          <a:pPr lvl="0" algn="l" defTabSz="889000">
            <a:lnSpc>
              <a:spcPct val="90000"/>
            </a:lnSpc>
            <a:spcBef>
              <a:spcPct val="0"/>
            </a:spcBef>
            <a:spcAft>
              <a:spcPct val="35000"/>
            </a:spcAft>
          </a:pPr>
          <a:endParaRPr lang="en-US" sz="1800" kern="1200" dirty="0" smtClean="0">
            <a:solidFill>
              <a:schemeClr val="accent5"/>
            </a:solidFill>
          </a:endParaRPr>
        </a:p>
        <a:p>
          <a:pPr lvl="0" algn="l" defTabSz="889000">
            <a:lnSpc>
              <a:spcPct val="90000"/>
            </a:lnSpc>
            <a:spcBef>
              <a:spcPct val="0"/>
            </a:spcBef>
            <a:spcAft>
              <a:spcPct val="35000"/>
            </a:spcAft>
          </a:pPr>
          <a:r>
            <a:rPr lang="en-US" sz="2000" kern="1200" dirty="0" smtClean="0">
              <a:solidFill>
                <a:schemeClr val="bg1"/>
              </a:solidFill>
            </a:rPr>
            <a:t>One completed interim assessment for your course</a:t>
          </a:r>
        </a:p>
      </dsp:txBody>
      <dsp:txXfrm>
        <a:off x="2362193" y="2469829"/>
        <a:ext cx="3975746" cy="3145720"/>
      </dsp:txXfrm>
    </dsp:sp>
    <dsp:sp modelId="{8B2F0A83-07E5-40D4-ACBE-4FEDEDDA7C50}">
      <dsp:nvSpPr>
        <dsp:cNvPr id="0" name=""/>
        <dsp:cNvSpPr/>
      </dsp:nvSpPr>
      <dsp:spPr>
        <a:xfrm>
          <a:off x="2362216" y="5746447"/>
          <a:ext cx="3881139" cy="0"/>
        </a:xfrm>
        <a:prstGeom prst="line">
          <a:avLst/>
        </a:prstGeom>
        <a:noFill/>
        <a:ln w="10000"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B5CDD-3D6B-4DB5-B00A-1891C81B06F0}">
      <dsp:nvSpPr>
        <dsp:cNvPr id="0" name=""/>
        <dsp:cNvSpPr/>
      </dsp:nvSpPr>
      <dsp:spPr>
        <a:xfrm rot="16200000">
          <a:off x="-1140073" y="1140817"/>
          <a:ext cx="4216400" cy="1934765"/>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6766" bIns="0" numCol="1" spcCol="1270" anchor="ctr" anchorCtr="0">
          <a:noAutofit/>
        </a:bodyPr>
        <a:lstStyle/>
        <a:p>
          <a:pPr lvl="0" algn="ctr" defTabSz="1111250">
            <a:lnSpc>
              <a:spcPct val="90000"/>
            </a:lnSpc>
            <a:spcBef>
              <a:spcPct val="0"/>
            </a:spcBef>
            <a:spcAft>
              <a:spcPct val="35000"/>
            </a:spcAft>
          </a:pPr>
          <a:r>
            <a:rPr lang="en-US" sz="2500" kern="1200" dirty="0" smtClean="0"/>
            <a:t>Formative vs. Summative</a:t>
          </a:r>
          <a:endParaRPr lang="en-US" sz="2500" kern="1200" dirty="0"/>
        </a:p>
      </dsp:txBody>
      <dsp:txXfrm rot="5400000">
        <a:off x="744" y="843280"/>
        <a:ext cx="1934765" cy="2529840"/>
      </dsp:txXfrm>
    </dsp:sp>
    <dsp:sp modelId="{9613EF3F-FCAB-4676-8546-E888AE6DD5DF}">
      <dsp:nvSpPr>
        <dsp:cNvPr id="0" name=""/>
        <dsp:cNvSpPr/>
      </dsp:nvSpPr>
      <dsp:spPr>
        <a:xfrm rot="16200000">
          <a:off x="939800" y="1140817"/>
          <a:ext cx="4216400" cy="1934765"/>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6766"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2080617" y="843280"/>
        <a:ext cx="1934765" cy="2529840"/>
      </dsp:txXfrm>
    </dsp:sp>
    <dsp:sp modelId="{E1D523E9-F52F-47B8-883E-520A18A90D11}">
      <dsp:nvSpPr>
        <dsp:cNvPr id="0" name=""/>
        <dsp:cNvSpPr/>
      </dsp:nvSpPr>
      <dsp:spPr>
        <a:xfrm rot="16200000">
          <a:off x="3019673" y="1140817"/>
          <a:ext cx="4216400" cy="1934765"/>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6766"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4160490" y="843280"/>
        <a:ext cx="1934765" cy="25298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71BF-9E67-444E-98D4-44163CEB1F2D}">
      <dsp:nvSpPr>
        <dsp:cNvPr id="0" name=""/>
        <dsp:cNvSpPr/>
      </dsp:nvSpPr>
      <dsp:spPr>
        <a:xfrm rot="5400000">
          <a:off x="3541185" y="-267851"/>
          <a:ext cx="2438340" cy="3583781"/>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108585" rIns="217170" bIns="108585" numCol="1" spcCol="1270" anchor="ctr" anchorCtr="0">
          <a:noAutofit/>
        </a:bodyPr>
        <a:lstStyle/>
        <a:p>
          <a:pPr marL="285750" lvl="1" indent="-285750" algn="ctr" defTabSz="2533650" rtl="0">
            <a:lnSpc>
              <a:spcPct val="90000"/>
            </a:lnSpc>
            <a:spcBef>
              <a:spcPct val="0"/>
            </a:spcBef>
            <a:spcAft>
              <a:spcPct val="15000"/>
            </a:spcAft>
            <a:buChar char="••"/>
          </a:pPr>
          <a:r>
            <a:rPr lang="en-US" sz="5700" kern="1200" baseline="0" dirty="0" smtClean="0"/>
            <a:t>Check-up</a:t>
          </a:r>
          <a:endParaRPr lang="en-US" sz="5700" kern="1200" dirty="0"/>
        </a:p>
      </dsp:txBody>
      <dsp:txXfrm rot="-5400000">
        <a:off x="2968465" y="423899"/>
        <a:ext cx="3464751" cy="2200280"/>
      </dsp:txXfrm>
    </dsp:sp>
    <dsp:sp modelId="{7E282F7B-E393-428C-869E-CDE8652ACC62}">
      <dsp:nvSpPr>
        <dsp:cNvPr id="0" name=""/>
        <dsp:cNvSpPr/>
      </dsp:nvSpPr>
      <dsp:spPr>
        <a:xfrm>
          <a:off x="953" y="76"/>
          <a:ext cx="2967511" cy="30479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baseline="0" dirty="0" smtClean="0"/>
            <a:t>Formative (</a:t>
          </a:r>
          <a:r>
            <a:rPr lang="en-US" sz="2800" kern="1200" baseline="0" dirty="0" smtClean="0"/>
            <a:t>Assessment </a:t>
          </a:r>
          <a:r>
            <a:rPr lang="en-US" sz="2800" b="1" i="1" kern="1200" baseline="0" dirty="0" smtClean="0">
              <a:solidFill>
                <a:srgbClr val="FFFF00"/>
              </a:solidFill>
            </a:rPr>
            <a:t>for</a:t>
          </a:r>
          <a:r>
            <a:rPr lang="en-US" sz="2800" kern="1200" baseline="0" dirty="0" smtClean="0"/>
            <a:t> Learning</a:t>
          </a:r>
          <a:r>
            <a:rPr lang="en-US" sz="3500" kern="1200" baseline="0" dirty="0" smtClean="0"/>
            <a:t>)</a:t>
          </a:r>
          <a:endParaRPr lang="en-US" sz="3500" kern="1200" dirty="0"/>
        </a:p>
      </dsp:txBody>
      <dsp:txXfrm>
        <a:off x="145815" y="144938"/>
        <a:ext cx="2677787" cy="2758201"/>
      </dsp:txXfrm>
    </dsp:sp>
    <dsp:sp modelId="{A9817C8A-FD53-49E4-8987-69A1610EACDB}">
      <dsp:nvSpPr>
        <dsp:cNvPr id="0" name=""/>
        <dsp:cNvSpPr/>
      </dsp:nvSpPr>
      <dsp:spPr>
        <a:xfrm rot="5400000">
          <a:off x="3458115" y="2932139"/>
          <a:ext cx="2438340" cy="3584443"/>
        </a:xfrm>
        <a:prstGeom prst="round2SameRect">
          <a:avLst/>
        </a:prstGeom>
        <a:solidFill>
          <a:schemeClr val="accent2">
            <a:tint val="40000"/>
            <a:alpha val="90000"/>
            <a:hueOff val="812560"/>
            <a:satOff val="-25737"/>
            <a:lumOff val="-1413"/>
            <a:alphaOff val="0"/>
          </a:schemeClr>
        </a:solidFill>
        <a:ln w="19050" cap="flat" cmpd="sng" algn="ctr">
          <a:solidFill>
            <a:schemeClr val="accent2">
              <a:tint val="40000"/>
              <a:alpha val="90000"/>
              <a:hueOff val="812560"/>
              <a:satOff val="-25737"/>
              <a:lumOff val="-1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170" tIns="108585" rIns="217170" bIns="108585" numCol="1" spcCol="1270" anchor="ctr" anchorCtr="0">
          <a:noAutofit/>
        </a:bodyPr>
        <a:lstStyle/>
        <a:p>
          <a:pPr marL="285750" lvl="1" indent="-285750" algn="ctr" defTabSz="2533650" rtl="0">
            <a:lnSpc>
              <a:spcPct val="90000"/>
            </a:lnSpc>
            <a:spcBef>
              <a:spcPct val="0"/>
            </a:spcBef>
            <a:spcAft>
              <a:spcPct val="15000"/>
            </a:spcAft>
            <a:buChar char="••"/>
          </a:pPr>
          <a:r>
            <a:rPr lang="en-US" sz="5700" kern="1200" baseline="0" dirty="0" smtClean="0"/>
            <a:t>Autopsy</a:t>
          </a:r>
          <a:endParaRPr lang="en-US" sz="5700" kern="1200" dirty="0"/>
        </a:p>
      </dsp:txBody>
      <dsp:txXfrm rot="-5400000">
        <a:off x="2885064" y="3624220"/>
        <a:ext cx="3465413" cy="2200280"/>
      </dsp:txXfrm>
    </dsp:sp>
    <dsp:sp modelId="{1946A5A7-36D5-4C1F-9436-A79DEFD47715}">
      <dsp:nvSpPr>
        <dsp:cNvPr id="0" name=""/>
        <dsp:cNvSpPr/>
      </dsp:nvSpPr>
      <dsp:spPr>
        <a:xfrm>
          <a:off x="953" y="3200398"/>
          <a:ext cx="2884110" cy="3047925"/>
        </a:xfrm>
        <a:prstGeom prst="roundRect">
          <a:avLst/>
        </a:prstGeom>
        <a:solidFill>
          <a:schemeClr val="accent2">
            <a:hueOff val="521907"/>
            <a:satOff val="-33616"/>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baseline="0" dirty="0" smtClean="0"/>
            <a:t>Summative (</a:t>
          </a:r>
          <a:r>
            <a:rPr lang="en-US" sz="2800" kern="1200" baseline="0" dirty="0" smtClean="0"/>
            <a:t>Assessment </a:t>
          </a:r>
          <a:r>
            <a:rPr lang="en-US" sz="2800" b="1" i="1" kern="1200" baseline="0" dirty="0" smtClean="0">
              <a:solidFill>
                <a:srgbClr val="FFFF00"/>
              </a:solidFill>
            </a:rPr>
            <a:t>of</a:t>
          </a:r>
          <a:r>
            <a:rPr lang="en-US" sz="2800" kern="1200" baseline="0" dirty="0" smtClean="0"/>
            <a:t> Learning</a:t>
          </a:r>
          <a:r>
            <a:rPr lang="en-US" sz="3500" kern="1200" baseline="0" dirty="0" smtClean="0"/>
            <a:t>)</a:t>
          </a:r>
          <a:endParaRPr lang="en-US" sz="3500" kern="1200" dirty="0"/>
        </a:p>
      </dsp:txBody>
      <dsp:txXfrm>
        <a:off x="141744" y="3341189"/>
        <a:ext cx="2602528" cy="27663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8508B-763D-4781-A609-16F4E4B47B6C}">
      <dsp:nvSpPr>
        <dsp:cNvPr id="0" name=""/>
        <dsp:cNvSpPr/>
      </dsp:nvSpPr>
      <dsp:spPr>
        <a:xfrm>
          <a:off x="346146" y="989"/>
          <a:ext cx="2754622" cy="16527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Occurs </a:t>
          </a:r>
          <a:r>
            <a:rPr lang="en-US" sz="2200" i="1" kern="1200" dirty="0" smtClean="0"/>
            <a:t>during </a:t>
          </a:r>
          <a:r>
            <a:rPr lang="en-US" sz="2200" kern="1200" dirty="0" smtClean="0"/>
            <a:t>the learning process</a:t>
          </a:r>
          <a:endParaRPr lang="en-US" sz="2200" kern="1200" dirty="0"/>
        </a:p>
      </dsp:txBody>
      <dsp:txXfrm>
        <a:off x="346146" y="989"/>
        <a:ext cx="2754622" cy="1652773"/>
      </dsp:txXfrm>
    </dsp:sp>
    <dsp:sp modelId="{D38BF589-1DF6-4CB5-AB48-2E7C70DF6814}">
      <dsp:nvSpPr>
        <dsp:cNvPr id="0" name=""/>
        <dsp:cNvSpPr/>
      </dsp:nvSpPr>
      <dsp:spPr>
        <a:xfrm>
          <a:off x="3376231" y="989"/>
          <a:ext cx="2754622" cy="165277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Identifies students experiencing difficulties</a:t>
          </a:r>
          <a:endParaRPr lang="en-US" sz="2200" kern="1200" dirty="0"/>
        </a:p>
      </dsp:txBody>
      <dsp:txXfrm>
        <a:off x="3376231" y="989"/>
        <a:ext cx="2754622" cy="1652773"/>
      </dsp:txXfrm>
    </dsp:sp>
    <dsp:sp modelId="{9FE55884-FBA9-493E-8B2B-56E447BCC70F}">
      <dsp:nvSpPr>
        <dsp:cNvPr id="0" name=""/>
        <dsp:cNvSpPr/>
      </dsp:nvSpPr>
      <dsp:spPr>
        <a:xfrm>
          <a:off x="346146" y="1929225"/>
          <a:ext cx="2754622" cy="165277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Results are used to help students continue to learn (informs instruction)</a:t>
          </a:r>
          <a:endParaRPr lang="en-US" sz="2200" kern="1200" dirty="0"/>
        </a:p>
      </dsp:txBody>
      <dsp:txXfrm>
        <a:off x="346146" y="1929225"/>
        <a:ext cx="2754622" cy="1652773"/>
      </dsp:txXfrm>
    </dsp:sp>
    <dsp:sp modelId="{EFE3410B-3BDC-4564-9ED4-8086FCA16185}">
      <dsp:nvSpPr>
        <dsp:cNvPr id="0" name=""/>
        <dsp:cNvSpPr/>
      </dsp:nvSpPr>
      <dsp:spPr>
        <a:xfrm>
          <a:off x="3376231" y="1929225"/>
          <a:ext cx="2754622" cy="165277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Informs teachers as to the </a:t>
          </a:r>
          <a:r>
            <a:rPr lang="en-US" sz="2200" i="1" kern="1200" dirty="0" smtClean="0"/>
            <a:t>effectivenes</a:t>
          </a:r>
          <a:r>
            <a:rPr lang="en-US" sz="2200" kern="1200" dirty="0" smtClean="0"/>
            <a:t>s of instruction for </a:t>
          </a:r>
          <a:r>
            <a:rPr lang="en-US" sz="2200" i="1" kern="1200" dirty="0" smtClean="0"/>
            <a:t>current </a:t>
          </a:r>
          <a:r>
            <a:rPr lang="en-US" sz="2200" kern="1200" dirty="0" smtClean="0"/>
            <a:t>students </a:t>
          </a:r>
          <a:endParaRPr lang="en-US" sz="2200" kern="1200" dirty="0"/>
        </a:p>
      </dsp:txBody>
      <dsp:txXfrm>
        <a:off x="3376231" y="1929225"/>
        <a:ext cx="2754622" cy="1652773"/>
      </dsp:txXfrm>
    </dsp:sp>
    <dsp:sp modelId="{2A2E5AA8-2266-4661-8497-3B17EBB9490A}">
      <dsp:nvSpPr>
        <dsp:cNvPr id="0" name=""/>
        <dsp:cNvSpPr/>
      </dsp:nvSpPr>
      <dsp:spPr>
        <a:xfrm>
          <a:off x="346146" y="3857461"/>
          <a:ext cx="2754622" cy="165277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Informs students in regards to progress in becoming proficient (provides feedback)</a:t>
          </a:r>
          <a:endParaRPr lang="en-US" sz="2200" kern="1200" dirty="0"/>
        </a:p>
      </dsp:txBody>
      <dsp:txXfrm>
        <a:off x="346146" y="3857461"/>
        <a:ext cx="2754622" cy="1652773"/>
      </dsp:txXfrm>
    </dsp:sp>
    <dsp:sp modelId="{B46954B4-C0B1-4230-82E3-616B7FDD42DB}">
      <dsp:nvSpPr>
        <dsp:cNvPr id="0" name=""/>
        <dsp:cNvSpPr/>
      </dsp:nvSpPr>
      <dsp:spPr>
        <a:xfrm>
          <a:off x="3376231" y="3857461"/>
          <a:ext cx="2754622" cy="16527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Typically are NOT used to assign grades</a:t>
          </a:r>
          <a:endParaRPr lang="en-US" sz="2200" kern="1200" dirty="0"/>
        </a:p>
      </dsp:txBody>
      <dsp:txXfrm>
        <a:off x="3376231" y="3857461"/>
        <a:ext cx="2754622" cy="16527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947E3-930C-44B5-9A89-D5E2203438C9}">
      <dsp:nvSpPr>
        <dsp:cNvPr id="0" name=""/>
        <dsp:cNvSpPr/>
      </dsp:nvSpPr>
      <dsp:spPr>
        <a:xfrm>
          <a:off x="753" y="147674"/>
          <a:ext cx="2938425" cy="176305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Exit/Entrance Slips</a:t>
          </a:r>
          <a:endParaRPr lang="en-US" sz="3500" kern="1200" dirty="0"/>
        </a:p>
      </dsp:txBody>
      <dsp:txXfrm>
        <a:off x="753" y="147674"/>
        <a:ext cx="2938425" cy="1763055"/>
      </dsp:txXfrm>
    </dsp:sp>
    <dsp:sp modelId="{A3FB9378-234A-4C0F-AB4B-AA82050FB2E4}">
      <dsp:nvSpPr>
        <dsp:cNvPr id="0" name=""/>
        <dsp:cNvSpPr/>
      </dsp:nvSpPr>
      <dsp:spPr>
        <a:xfrm>
          <a:off x="3233021" y="147674"/>
          <a:ext cx="2938425" cy="176305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Journals</a:t>
          </a:r>
          <a:endParaRPr lang="en-US" sz="3500" kern="1200" dirty="0"/>
        </a:p>
      </dsp:txBody>
      <dsp:txXfrm>
        <a:off x="3233021" y="147674"/>
        <a:ext cx="2938425" cy="1763055"/>
      </dsp:txXfrm>
    </dsp:sp>
    <dsp:sp modelId="{34E2AD7F-2CE8-481F-BFD8-269B8120360C}">
      <dsp:nvSpPr>
        <dsp:cNvPr id="0" name=""/>
        <dsp:cNvSpPr/>
      </dsp:nvSpPr>
      <dsp:spPr>
        <a:xfrm>
          <a:off x="753" y="2204572"/>
          <a:ext cx="2938425" cy="176305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Questioning</a:t>
          </a:r>
          <a:endParaRPr lang="en-US" sz="3500" kern="1200" dirty="0"/>
        </a:p>
      </dsp:txBody>
      <dsp:txXfrm>
        <a:off x="753" y="2204572"/>
        <a:ext cx="2938425" cy="1763055"/>
      </dsp:txXfrm>
    </dsp:sp>
    <dsp:sp modelId="{804D0E3C-058C-4CD0-9722-7CEA1ABAD9BA}">
      <dsp:nvSpPr>
        <dsp:cNvPr id="0" name=""/>
        <dsp:cNvSpPr/>
      </dsp:nvSpPr>
      <dsp:spPr>
        <a:xfrm>
          <a:off x="3233021" y="2204572"/>
          <a:ext cx="2938425" cy="176305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Discussions</a:t>
          </a:r>
          <a:endParaRPr lang="en-US" sz="3500" kern="1200" dirty="0"/>
        </a:p>
      </dsp:txBody>
      <dsp:txXfrm>
        <a:off x="3233021" y="2204572"/>
        <a:ext cx="2938425" cy="1763055"/>
      </dsp:txXfrm>
    </dsp:sp>
    <dsp:sp modelId="{A4CD0119-C244-4348-ADC1-24DB67D0428B}">
      <dsp:nvSpPr>
        <dsp:cNvPr id="0" name=""/>
        <dsp:cNvSpPr/>
      </dsp:nvSpPr>
      <dsp:spPr>
        <a:xfrm>
          <a:off x="753" y="4261470"/>
          <a:ext cx="2938425" cy="176305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Observations</a:t>
          </a:r>
          <a:endParaRPr lang="en-US" sz="3500" kern="1200" dirty="0"/>
        </a:p>
      </dsp:txBody>
      <dsp:txXfrm>
        <a:off x="753" y="4261470"/>
        <a:ext cx="2938425" cy="1763055"/>
      </dsp:txXfrm>
    </dsp:sp>
    <dsp:sp modelId="{F6349621-559B-4879-9E33-AC791EDBAC68}">
      <dsp:nvSpPr>
        <dsp:cNvPr id="0" name=""/>
        <dsp:cNvSpPr/>
      </dsp:nvSpPr>
      <dsp:spPr>
        <a:xfrm>
          <a:off x="3233021" y="4261470"/>
          <a:ext cx="2938425" cy="176305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Whiteboards</a:t>
          </a:r>
          <a:endParaRPr lang="en-US" sz="3500" kern="1200" dirty="0"/>
        </a:p>
      </dsp:txBody>
      <dsp:txXfrm>
        <a:off x="3233021" y="4261470"/>
        <a:ext cx="2938425" cy="17630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B5CDD-3D6B-4DB5-B00A-1891C81B06F0}">
      <dsp:nvSpPr>
        <dsp:cNvPr id="0" name=""/>
        <dsp:cNvSpPr/>
      </dsp:nvSpPr>
      <dsp:spPr>
        <a:xfrm rot="16200000">
          <a:off x="-1140073" y="1140817"/>
          <a:ext cx="4216400" cy="1934765"/>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ctr" anchorCtr="0">
          <a:noAutofit/>
        </a:bodyPr>
        <a:lstStyle/>
        <a:p>
          <a:pPr lvl="0" algn="ctr" defTabSz="1377950">
            <a:lnSpc>
              <a:spcPct val="90000"/>
            </a:lnSpc>
            <a:spcBef>
              <a:spcPct val="0"/>
            </a:spcBef>
            <a:spcAft>
              <a:spcPct val="35000"/>
            </a:spcAft>
          </a:pPr>
          <a:endParaRPr lang="en-US" sz="3100" kern="1200" dirty="0"/>
        </a:p>
      </dsp:txBody>
      <dsp:txXfrm rot="5400000">
        <a:off x="744" y="843280"/>
        <a:ext cx="1934765" cy="2529840"/>
      </dsp:txXfrm>
    </dsp:sp>
    <dsp:sp modelId="{9613EF3F-FCAB-4676-8546-E888AE6DD5DF}">
      <dsp:nvSpPr>
        <dsp:cNvPr id="0" name=""/>
        <dsp:cNvSpPr/>
      </dsp:nvSpPr>
      <dsp:spPr>
        <a:xfrm rot="16200000">
          <a:off x="939800" y="1140817"/>
          <a:ext cx="4216400" cy="1934765"/>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ctr" anchorCtr="0">
          <a:noAutofit/>
        </a:bodyPr>
        <a:lstStyle/>
        <a:p>
          <a:pPr lvl="0" algn="ctr" defTabSz="1377950">
            <a:lnSpc>
              <a:spcPct val="90000"/>
            </a:lnSpc>
            <a:spcBef>
              <a:spcPct val="0"/>
            </a:spcBef>
            <a:spcAft>
              <a:spcPct val="35000"/>
            </a:spcAft>
          </a:pPr>
          <a:r>
            <a:rPr lang="en-US" sz="3100" kern="1200" dirty="0" smtClean="0"/>
            <a:t>What does </a:t>
          </a:r>
          <a:r>
            <a:rPr lang="en-US" sz="3100" i="1" kern="1200" dirty="0" smtClean="0"/>
            <a:t>common </a:t>
          </a:r>
          <a:r>
            <a:rPr lang="en-US" sz="3100" kern="1200" dirty="0" smtClean="0"/>
            <a:t>mean?</a:t>
          </a:r>
          <a:endParaRPr lang="en-US" sz="3100" kern="1200" dirty="0"/>
        </a:p>
      </dsp:txBody>
      <dsp:txXfrm rot="5400000">
        <a:off x="2080617" y="843280"/>
        <a:ext cx="1934765" cy="2529840"/>
      </dsp:txXfrm>
    </dsp:sp>
    <dsp:sp modelId="{E1D523E9-F52F-47B8-883E-520A18A90D11}">
      <dsp:nvSpPr>
        <dsp:cNvPr id="0" name=""/>
        <dsp:cNvSpPr/>
      </dsp:nvSpPr>
      <dsp:spPr>
        <a:xfrm rot="16200000">
          <a:off x="3019673" y="1140817"/>
          <a:ext cx="4216400" cy="1934765"/>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ctr" anchorCtr="0">
          <a:noAutofit/>
        </a:bodyPr>
        <a:lstStyle/>
        <a:p>
          <a:pPr lvl="0" algn="ctr" defTabSz="1377950">
            <a:lnSpc>
              <a:spcPct val="90000"/>
            </a:lnSpc>
            <a:spcBef>
              <a:spcPct val="0"/>
            </a:spcBef>
            <a:spcAft>
              <a:spcPct val="35000"/>
            </a:spcAft>
          </a:pPr>
          <a:endParaRPr lang="en-US" sz="3100" kern="1200" dirty="0"/>
        </a:p>
      </dsp:txBody>
      <dsp:txXfrm rot="5400000">
        <a:off x="4160490" y="843280"/>
        <a:ext cx="1934765" cy="25298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8508B-763D-4781-A609-16F4E4B47B6C}">
      <dsp:nvSpPr>
        <dsp:cNvPr id="0" name=""/>
        <dsp:cNvSpPr/>
      </dsp:nvSpPr>
      <dsp:spPr>
        <a:xfrm>
          <a:off x="328910" y="1190"/>
          <a:ext cx="2589609" cy="155376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Is developed collaboratively by teachers who teach the same grade level or content </a:t>
          </a:r>
          <a:endParaRPr lang="en-US" sz="2100" kern="1200" dirty="0"/>
        </a:p>
      </dsp:txBody>
      <dsp:txXfrm>
        <a:off x="328910" y="1190"/>
        <a:ext cx="2589609" cy="1553765"/>
      </dsp:txXfrm>
    </dsp:sp>
    <dsp:sp modelId="{D38BF589-1DF6-4CB5-AB48-2E7C70DF6814}">
      <dsp:nvSpPr>
        <dsp:cNvPr id="0" name=""/>
        <dsp:cNvSpPr/>
      </dsp:nvSpPr>
      <dsp:spPr>
        <a:xfrm>
          <a:off x="3177480" y="1190"/>
          <a:ext cx="2589609" cy="155376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Uses a common process for determining the criteria for quality work </a:t>
          </a:r>
          <a:endParaRPr lang="en-US" sz="2100" kern="1200" dirty="0"/>
        </a:p>
      </dsp:txBody>
      <dsp:txXfrm>
        <a:off x="3177480" y="1190"/>
        <a:ext cx="2589609" cy="1553765"/>
      </dsp:txXfrm>
    </dsp:sp>
    <dsp:sp modelId="{9FE55884-FBA9-493E-8B2B-56E447BCC70F}">
      <dsp:nvSpPr>
        <dsp:cNvPr id="0" name=""/>
        <dsp:cNvSpPr/>
      </dsp:nvSpPr>
      <dsp:spPr>
        <a:xfrm>
          <a:off x="328910" y="1813917"/>
          <a:ext cx="2589609" cy="155376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Measures the same learning targets no matter the teacher</a:t>
          </a:r>
          <a:endParaRPr lang="en-US" sz="2100" kern="1200" dirty="0"/>
        </a:p>
      </dsp:txBody>
      <dsp:txXfrm>
        <a:off x="328910" y="1813917"/>
        <a:ext cx="2589609" cy="1553765"/>
      </dsp:txXfrm>
    </dsp:sp>
    <dsp:sp modelId="{EFE3410B-3BDC-4564-9ED4-8086FCA16185}">
      <dsp:nvSpPr>
        <dsp:cNvPr id="0" name=""/>
        <dsp:cNvSpPr/>
      </dsp:nvSpPr>
      <dsp:spPr>
        <a:xfrm>
          <a:off x="3177480" y="1813917"/>
          <a:ext cx="2589609" cy="155376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Administered systematically and timely to all students enrolled in a course or grade</a:t>
          </a:r>
          <a:endParaRPr lang="en-US" sz="2100" kern="1200" dirty="0"/>
        </a:p>
      </dsp:txBody>
      <dsp:txXfrm>
        <a:off x="3177480" y="1813917"/>
        <a:ext cx="2589609" cy="1553765"/>
      </dsp:txXfrm>
    </dsp:sp>
    <dsp:sp modelId="{2A2E5AA8-2266-4661-8497-3B17EBB9490A}">
      <dsp:nvSpPr>
        <dsp:cNvPr id="0" name=""/>
        <dsp:cNvSpPr/>
      </dsp:nvSpPr>
      <dsp:spPr>
        <a:xfrm>
          <a:off x="328910" y="3626643"/>
          <a:ext cx="2589609" cy="155376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Results are scored and analyzed collaboratively</a:t>
          </a:r>
          <a:endParaRPr lang="en-US" sz="2100" kern="1200" dirty="0"/>
        </a:p>
      </dsp:txBody>
      <dsp:txXfrm>
        <a:off x="328910" y="3626643"/>
        <a:ext cx="2589609" cy="1553765"/>
      </dsp:txXfrm>
    </dsp:sp>
    <dsp:sp modelId="{9E318EDE-54A1-49A9-9DF5-14C1A65292EC}">
      <dsp:nvSpPr>
        <dsp:cNvPr id="0" name=""/>
        <dsp:cNvSpPr/>
      </dsp:nvSpPr>
      <dsp:spPr>
        <a:xfrm>
          <a:off x="3109917" y="3627834"/>
          <a:ext cx="2589609" cy="155376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Facilitates a systematic, collective response to struggling students</a:t>
          </a:r>
          <a:endParaRPr lang="en-US" sz="2100" kern="1200" dirty="0"/>
        </a:p>
      </dsp:txBody>
      <dsp:txXfrm>
        <a:off x="3109917" y="3627834"/>
        <a:ext cx="2589609" cy="15537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31676-E5FA-49FA-8AC3-1C55048B3F47}">
      <dsp:nvSpPr>
        <dsp:cNvPr id="0" name=""/>
        <dsp:cNvSpPr/>
      </dsp:nvSpPr>
      <dsp:spPr>
        <a:xfrm>
          <a:off x="-2529665" y="-424804"/>
          <a:ext cx="3288009" cy="3288009"/>
        </a:xfrm>
        <a:prstGeom prst="blockArc">
          <a:avLst>
            <a:gd name="adj1" fmla="val 18900000"/>
            <a:gd name="adj2" fmla="val 2700000"/>
            <a:gd name="adj3" fmla="val 657"/>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D9A93-5B5A-47A8-8DAA-914EB92AEC72}">
      <dsp:nvSpPr>
        <dsp:cNvPr id="0" name=""/>
        <dsp:cNvSpPr/>
      </dsp:nvSpPr>
      <dsp:spPr>
        <a:xfrm>
          <a:off x="738052" y="628757"/>
          <a:ext cx="5815147" cy="118088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40" tIns="147320" rIns="147320" bIns="147320" numCol="1" spcCol="1270" anchor="ctr" anchorCtr="0">
          <a:noAutofit/>
        </a:bodyPr>
        <a:lstStyle/>
        <a:p>
          <a:pPr lvl="0" algn="l" defTabSz="2578100">
            <a:lnSpc>
              <a:spcPct val="90000"/>
            </a:lnSpc>
            <a:spcBef>
              <a:spcPct val="0"/>
            </a:spcBef>
            <a:spcAft>
              <a:spcPct val="35000"/>
            </a:spcAft>
          </a:pPr>
          <a:r>
            <a:rPr lang="en-US" sz="5800" kern="1200" dirty="0" smtClean="0"/>
            <a:t>In-the-moment</a:t>
          </a:r>
          <a:endParaRPr lang="en-US" sz="5800" kern="1200" dirty="0"/>
        </a:p>
      </dsp:txBody>
      <dsp:txXfrm>
        <a:off x="738052" y="628757"/>
        <a:ext cx="5815147" cy="1180884"/>
      </dsp:txXfrm>
    </dsp:sp>
    <dsp:sp modelId="{64462C77-A1CA-4B7E-9043-5B6AAFAFE2D9}">
      <dsp:nvSpPr>
        <dsp:cNvPr id="0" name=""/>
        <dsp:cNvSpPr/>
      </dsp:nvSpPr>
      <dsp:spPr>
        <a:xfrm>
          <a:off x="0" y="481147"/>
          <a:ext cx="1476105" cy="1476105"/>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31676-E5FA-49FA-8AC3-1C55048B3F47}">
      <dsp:nvSpPr>
        <dsp:cNvPr id="0" name=""/>
        <dsp:cNvSpPr/>
      </dsp:nvSpPr>
      <dsp:spPr>
        <a:xfrm>
          <a:off x="-2529665" y="-424804"/>
          <a:ext cx="3288009" cy="3288009"/>
        </a:xfrm>
        <a:prstGeom prst="blockArc">
          <a:avLst>
            <a:gd name="adj1" fmla="val 18900000"/>
            <a:gd name="adj2" fmla="val 2700000"/>
            <a:gd name="adj3" fmla="val 657"/>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D9A93-5B5A-47A8-8DAA-914EB92AEC72}">
      <dsp:nvSpPr>
        <dsp:cNvPr id="0" name=""/>
        <dsp:cNvSpPr/>
      </dsp:nvSpPr>
      <dsp:spPr>
        <a:xfrm>
          <a:off x="738052" y="628757"/>
          <a:ext cx="5815147" cy="118088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40" tIns="96520" rIns="96520" bIns="96520" numCol="1" spcCol="1270" anchor="ctr" anchorCtr="0">
          <a:noAutofit/>
        </a:bodyPr>
        <a:lstStyle/>
        <a:p>
          <a:pPr lvl="0" algn="ctr" defTabSz="1689100">
            <a:lnSpc>
              <a:spcPct val="90000"/>
            </a:lnSpc>
            <a:spcBef>
              <a:spcPct val="0"/>
            </a:spcBef>
            <a:spcAft>
              <a:spcPct val="35000"/>
            </a:spcAft>
          </a:pPr>
          <a:r>
            <a:rPr lang="en-US" sz="3800" kern="1200" dirty="0" smtClean="0"/>
            <a:t>Provides a link between the two</a:t>
          </a:r>
          <a:endParaRPr lang="en-US" sz="3800" kern="1200" dirty="0"/>
        </a:p>
      </dsp:txBody>
      <dsp:txXfrm>
        <a:off x="738052" y="628757"/>
        <a:ext cx="5815147" cy="1180884"/>
      </dsp:txXfrm>
    </dsp:sp>
    <dsp:sp modelId="{64462C77-A1CA-4B7E-9043-5B6AAFAFE2D9}">
      <dsp:nvSpPr>
        <dsp:cNvPr id="0" name=""/>
        <dsp:cNvSpPr/>
      </dsp:nvSpPr>
      <dsp:spPr>
        <a:xfrm>
          <a:off x="0" y="481147"/>
          <a:ext cx="1476105" cy="1476105"/>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31676-E5FA-49FA-8AC3-1C55048B3F47}">
      <dsp:nvSpPr>
        <dsp:cNvPr id="0" name=""/>
        <dsp:cNvSpPr/>
      </dsp:nvSpPr>
      <dsp:spPr>
        <a:xfrm>
          <a:off x="-2529665" y="-424804"/>
          <a:ext cx="3288009" cy="3288009"/>
        </a:xfrm>
        <a:prstGeom prst="blockArc">
          <a:avLst>
            <a:gd name="adj1" fmla="val 18900000"/>
            <a:gd name="adj2" fmla="val 2700000"/>
            <a:gd name="adj3" fmla="val 657"/>
          </a:avLst>
        </a:pr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D9A93-5B5A-47A8-8DAA-914EB92AEC72}">
      <dsp:nvSpPr>
        <dsp:cNvPr id="0" name=""/>
        <dsp:cNvSpPr/>
      </dsp:nvSpPr>
      <dsp:spPr>
        <a:xfrm>
          <a:off x="738052" y="628757"/>
          <a:ext cx="5815147" cy="1180884"/>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40"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Larger year-end goal</a:t>
          </a:r>
          <a:endParaRPr lang="en-US" sz="4200" kern="1200" dirty="0"/>
        </a:p>
      </dsp:txBody>
      <dsp:txXfrm>
        <a:off x="738052" y="628757"/>
        <a:ext cx="5815147" cy="1180884"/>
      </dsp:txXfrm>
    </dsp:sp>
    <dsp:sp modelId="{64462C77-A1CA-4B7E-9043-5B6AAFAFE2D9}">
      <dsp:nvSpPr>
        <dsp:cNvPr id="0" name=""/>
        <dsp:cNvSpPr/>
      </dsp:nvSpPr>
      <dsp:spPr>
        <a:xfrm>
          <a:off x="0" y="481147"/>
          <a:ext cx="1476105" cy="1476105"/>
        </a:xfrm>
        <a:prstGeom prst="ellipse">
          <a:avLst/>
        </a:prstGeom>
        <a:solidFill>
          <a:schemeClr val="lt1">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3535B-9DE2-4A28-9ADD-2BB57337AE40}">
      <dsp:nvSpPr>
        <dsp:cNvPr id="0" name=""/>
        <dsp:cNvSpPr/>
      </dsp:nvSpPr>
      <dsp:spPr>
        <a:xfrm>
          <a:off x="0" y="5062541"/>
          <a:ext cx="6553200" cy="11075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Create the assessment</a:t>
          </a:r>
          <a:endParaRPr lang="en-US" sz="2400" kern="1200" dirty="0"/>
        </a:p>
      </dsp:txBody>
      <dsp:txXfrm>
        <a:off x="0" y="5062541"/>
        <a:ext cx="6553200" cy="1107560"/>
      </dsp:txXfrm>
    </dsp:sp>
    <dsp:sp modelId="{7B15E032-EA66-4DDF-9E71-0F276F8946EF}">
      <dsp:nvSpPr>
        <dsp:cNvPr id="0" name=""/>
        <dsp:cNvSpPr/>
      </dsp:nvSpPr>
      <dsp:spPr>
        <a:xfrm rot="10800000">
          <a:off x="0" y="3375727"/>
          <a:ext cx="6553200" cy="1703427"/>
        </a:xfrm>
        <a:prstGeom prst="upArrowCallout">
          <a:avLst/>
        </a:prstGeom>
        <a:solidFill>
          <a:schemeClr val="accent3">
            <a:hueOff val="-738657"/>
            <a:satOff val="-641"/>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Specify the learning targets at each learning checkpoint</a:t>
          </a:r>
          <a:endParaRPr lang="en-US" sz="2400" kern="1200" dirty="0"/>
        </a:p>
      </dsp:txBody>
      <dsp:txXfrm rot="10800000">
        <a:off x="0" y="3375727"/>
        <a:ext cx="6553200" cy="1106836"/>
      </dsp:txXfrm>
    </dsp:sp>
    <dsp:sp modelId="{F64B5E60-E95A-4A92-811C-E6F84264DA6E}">
      <dsp:nvSpPr>
        <dsp:cNvPr id="0" name=""/>
        <dsp:cNvSpPr/>
      </dsp:nvSpPr>
      <dsp:spPr>
        <a:xfrm rot="10800000">
          <a:off x="0" y="0"/>
          <a:ext cx="6553200" cy="1703427"/>
        </a:xfrm>
        <a:prstGeom prst="upArrowCallout">
          <a:avLst/>
        </a:prstGeom>
        <a:solidFill>
          <a:schemeClr val="accent3">
            <a:hueOff val="-1477314"/>
            <a:satOff val="-1281"/>
            <a:lumOff val="-20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Calendar learning checkpoints throughout the school year</a:t>
          </a:r>
          <a:endParaRPr lang="en-US" sz="2400" kern="1200" dirty="0"/>
        </a:p>
      </dsp:txBody>
      <dsp:txXfrm rot="10800000">
        <a:off x="0" y="0"/>
        <a:ext cx="6553200" cy="1106836"/>
      </dsp:txXfrm>
    </dsp:sp>
    <dsp:sp modelId="{0103D48C-E27A-48F7-8DF0-1CB7AB800711}">
      <dsp:nvSpPr>
        <dsp:cNvPr id="0" name=""/>
        <dsp:cNvSpPr/>
      </dsp:nvSpPr>
      <dsp:spPr>
        <a:xfrm rot="10800000">
          <a:off x="0" y="1676397"/>
          <a:ext cx="6553200" cy="1703427"/>
        </a:xfrm>
        <a:prstGeom prst="upArrowCallout">
          <a:avLst/>
        </a:prstGeom>
        <a:solidFill>
          <a:schemeClr val="accent3">
            <a:hueOff val="-2215971"/>
            <a:satOff val="-1922"/>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Begin with the end in mind</a:t>
          </a:r>
        </a:p>
        <a:p>
          <a:pPr lvl="0" algn="ctr" defTabSz="1066800" rtl="0">
            <a:lnSpc>
              <a:spcPct val="90000"/>
            </a:lnSpc>
            <a:spcBef>
              <a:spcPct val="0"/>
            </a:spcBef>
            <a:spcAft>
              <a:spcPct val="35000"/>
            </a:spcAft>
          </a:pPr>
          <a:r>
            <a:rPr lang="en-US" sz="2400" kern="1200" dirty="0" smtClean="0"/>
            <a:t> (Priority Standards)</a:t>
          </a:r>
          <a:endParaRPr lang="en-US" sz="2400" kern="1200" dirty="0"/>
        </a:p>
      </dsp:txBody>
      <dsp:txXfrm rot="10800000">
        <a:off x="0" y="1676397"/>
        <a:ext cx="6553200" cy="1106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91C61-2357-4266-A139-9A59FB8829B5}">
      <dsp:nvSpPr>
        <dsp:cNvPr id="0" name=""/>
        <dsp:cNvSpPr/>
      </dsp:nvSpPr>
      <dsp:spPr>
        <a:xfrm>
          <a:off x="0" y="838199"/>
          <a:ext cx="7315200" cy="457199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0362B-6841-4336-9F9C-6868A86B71E4}">
      <dsp:nvSpPr>
        <dsp:cNvPr id="0" name=""/>
        <dsp:cNvSpPr/>
      </dsp:nvSpPr>
      <dsp:spPr>
        <a:xfrm>
          <a:off x="720547" y="4237939"/>
          <a:ext cx="168249" cy="16824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6239B-80DC-4143-A7F3-318AC0260BB3}">
      <dsp:nvSpPr>
        <dsp:cNvPr id="0" name=""/>
        <dsp:cNvSpPr/>
      </dsp:nvSpPr>
      <dsp:spPr>
        <a:xfrm>
          <a:off x="804672" y="4322064"/>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577850">
            <a:lnSpc>
              <a:spcPct val="90000"/>
            </a:lnSpc>
            <a:spcBef>
              <a:spcPct val="0"/>
            </a:spcBef>
            <a:spcAft>
              <a:spcPct val="35000"/>
            </a:spcAft>
          </a:pPr>
          <a:r>
            <a:rPr lang="en-US" sz="1300" kern="1200" dirty="0" smtClean="0"/>
            <a:t>Formative Assessment</a:t>
          </a:r>
          <a:endParaRPr lang="en-US" sz="1300" kern="1200" dirty="0"/>
        </a:p>
      </dsp:txBody>
      <dsp:txXfrm>
        <a:off x="804672" y="4322064"/>
        <a:ext cx="958291" cy="1088136"/>
      </dsp:txXfrm>
    </dsp:sp>
    <dsp:sp modelId="{4872C178-7B25-475D-A067-09F1D7CBA51C}">
      <dsp:nvSpPr>
        <dsp:cNvPr id="0" name=""/>
        <dsp:cNvSpPr/>
      </dsp:nvSpPr>
      <dsp:spPr>
        <a:xfrm>
          <a:off x="1631289" y="3362858"/>
          <a:ext cx="263347" cy="263347"/>
        </a:xfrm>
        <a:prstGeom prst="ellipse">
          <a:avLst/>
        </a:prstGeom>
        <a:solidFill>
          <a:schemeClr val="accent5">
            <a:hueOff val="2609930"/>
            <a:satOff val="-6260"/>
            <a:lumOff val="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F4C8A-3018-4DB3-BA2B-D754FEB6F0F2}">
      <dsp:nvSpPr>
        <dsp:cNvPr id="0" name=""/>
        <dsp:cNvSpPr/>
      </dsp:nvSpPr>
      <dsp:spPr>
        <a:xfrm>
          <a:off x="1762963" y="3494532"/>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577850">
            <a:lnSpc>
              <a:spcPct val="90000"/>
            </a:lnSpc>
            <a:spcBef>
              <a:spcPct val="0"/>
            </a:spcBef>
            <a:spcAft>
              <a:spcPct val="35000"/>
            </a:spcAft>
          </a:pPr>
          <a:r>
            <a:rPr lang="en-US" sz="1300" kern="1200" dirty="0" smtClean="0"/>
            <a:t>Formative Assessment</a:t>
          </a:r>
          <a:endParaRPr lang="en-US" sz="1300" kern="1200" dirty="0"/>
        </a:p>
      </dsp:txBody>
      <dsp:txXfrm>
        <a:off x="1762963" y="3494532"/>
        <a:ext cx="1214323" cy="1915668"/>
      </dsp:txXfrm>
    </dsp:sp>
    <dsp:sp modelId="{7E906C9B-E531-43F6-AD43-3E7BB59F3A29}">
      <dsp:nvSpPr>
        <dsp:cNvPr id="0" name=""/>
        <dsp:cNvSpPr/>
      </dsp:nvSpPr>
      <dsp:spPr>
        <a:xfrm>
          <a:off x="2801721" y="2665171"/>
          <a:ext cx="351129" cy="351129"/>
        </a:xfrm>
        <a:prstGeom prst="ellipse">
          <a:avLst/>
        </a:prstGeom>
        <a:solidFill>
          <a:schemeClr val="accent5">
            <a:hueOff val="5219861"/>
            <a:satOff val="-12520"/>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90286-81CF-482D-8D85-F18129A9CD00}">
      <dsp:nvSpPr>
        <dsp:cNvPr id="0" name=""/>
        <dsp:cNvSpPr/>
      </dsp:nvSpPr>
      <dsp:spPr>
        <a:xfrm>
          <a:off x="2977286" y="2840736"/>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577850">
            <a:lnSpc>
              <a:spcPct val="90000"/>
            </a:lnSpc>
            <a:spcBef>
              <a:spcPct val="0"/>
            </a:spcBef>
            <a:spcAft>
              <a:spcPct val="35000"/>
            </a:spcAft>
          </a:pPr>
          <a:r>
            <a:rPr lang="en-US" sz="1300" kern="1200" dirty="0" smtClean="0"/>
            <a:t>Formative Assessment</a:t>
          </a:r>
          <a:endParaRPr lang="en-US" sz="1300" kern="1200" dirty="0"/>
        </a:p>
      </dsp:txBody>
      <dsp:txXfrm>
        <a:off x="2977286" y="2840736"/>
        <a:ext cx="1411833" cy="2569464"/>
      </dsp:txXfrm>
    </dsp:sp>
    <dsp:sp modelId="{F5EE204D-D12D-4219-8E72-4CF3E7040A7B}">
      <dsp:nvSpPr>
        <dsp:cNvPr id="0" name=""/>
        <dsp:cNvSpPr/>
      </dsp:nvSpPr>
      <dsp:spPr>
        <a:xfrm>
          <a:off x="4162348" y="2120188"/>
          <a:ext cx="453542" cy="453542"/>
        </a:xfrm>
        <a:prstGeom prst="ellipse">
          <a:avLst/>
        </a:prstGeom>
        <a:solidFill>
          <a:schemeClr val="accent5">
            <a:hueOff val="7829791"/>
            <a:satOff val="-18780"/>
            <a:lumOff val="1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60C61-4B32-4001-AB73-2B7654251E52}">
      <dsp:nvSpPr>
        <dsp:cNvPr id="0" name=""/>
        <dsp:cNvSpPr/>
      </dsp:nvSpPr>
      <dsp:spPr>
        <a:xfrm>
          <a:off x="4389120" y="2346959"/>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577850">
            <a:lnSpc>
              <a:spcPct val="90000"/>
            </a:lnSpc>
            <a:spcBef>
              <a:spcPct val="0"/>
            </a:spcBef>
            <a:spcAft>
              <a:spcPct val="35000"/>
            </a:spcAft>
          </a:pPr>
          <a:r>
            <a:rPr lang="en-US" sz="1300" kern="1200" dirty="0" smtClean="0"/>
            <a:t>Formative Assessment</a:t>
          </a:r>
          <a:endParaRPr lang="en-US" sz="1300" kern="1200" dirty="0"/>
        </a:p>
      </dsp:txBody>
      <dsp:txXfrm>
        <a:off x="4389120" y="2346959"/>
        <a:ext cx="1463040" cy="3063240"/>
      </dsp:txXfrm>
    </dsp:sp>
    <dsp:sp modelId="{1A64EC7C-A474-4EF7-8BFF-58A89F374508}">
      <dsp:nvSpPr>
        <dsp:cNvPr id="0" name=""/>
        <dsp:cNvSpPr/>
      </dsp:nvSpPr>
      <dsp:spPr>
        <a:xfrm>
          <a:off x="5563209" y="1756257"/>
          <a:ext cx="577900" cy="577900"/>
        </a:xfrm>
        <a:prstGeom prst="ellipse">
          <a:avLst/>
        </a:prstGeom>
        <a:solidFill>
          <a:schemeClr val="accent5">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BA3FB-51D4-4377-A115-589ED58B3A38}">
      <dsp:nvSpPr>
        <dsp:cNvPr id="0" name=""/>
        <dsp:cNvSpPr/>
      </dsp:nvSpPr>
      <dsp:spPr>
        <a:xfrm>
          <a:off x="5852160" y="2045208"/>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577850">
            <a:lnSpc>
              <a:spcPct val="90000"/>
            </a:lnSpc>
            <a:spcBef>
              <a:spcPct val="0"/>
            </a:spcBef>
            <a:spcAft>
              <a:spcPct val="35000"/>
            </a:spcAft>
          </a:pPr>
          <a:r>
            <a:rPr lang="en-US" sz="1300" kern="1200" dirty="0" smtClean="0"/>
            <a:t>Formative Assessment</a:t>
          </a:r>
          <a:endParaRPr lang="en-US" sz="1300" kern="1200" dirty="0"/>
        </a:p>
      </dsp:txBody>
      <dsp:txXfrm>
        <a:off x="5852160" y="2045208"/>
        <a:ext cx="1463040" cy="33649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05BEB-722A-483C-8B8A-96997DF7DC83}">
      <dsp:nvSpPr>
        <dsp:cNvPr id="0" name=""/>
        <dsp:cNvSpPr/>
      </dsp:nvSpPr>
      <dsp:spPr>
        <a:xfrm>
          <a:off x="0" y="4670204"/>
          <a:ext cx="6553200" cy="180488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r>
            <a:rPr lang="en-US" sz="1800" kern="1200" dirty="0" smtClean="0">
              <a:solidFill>
                <a:schemeClr val="tx1"/>
              </a:solidFill>
            </a:rPr>
            <a:t>Interim Assessment</a:t>
          </a:r>
        </a:p>
        <a:p>
          <a:pPr lvl="0" algn="l" defTabSz="222250">
            <a:lnSpc>
              <a:spcPct val="90000"/>
            </a:lnSpc>
            <a:spcBef>
              <a:spcPct val="0"/>
            </a:spcBef>
            <a:spcAft>
              <a:spcPct val="35000"/>
            </a:spcAft>
          </a:pPr>
          <a:r>
            <a:rPr lang="en-US" sz="1400" kern="1200" dirty="0" smtClean="0">
              <a:solidFill>
                <a:schemeClr val="tx1"/>
              </a:solidFill>
            </a:rPr>
            <a:t>After reading the Preamble to the US Constitution and Words We Live By, by Linda Monk, please identify which text is a primary source and which is a secondary source.  </a:t>
          </a:r>
          <a:r>
            <a:rPr lang="en-US" sz="1400" u="sng" kern="1200" dirty="0" smtClean="0">
              <a:solidFill>
                <a:schemeClr val="tx1"/>
              </a:solidFill>
            </a:rPr>
            <a:t>Use evidence from the text </a:t>
          </a:r>
          <a:r>
            <a:rPr lang="en-US" sz="1400" kern="1200" dirty="0" smtClean="0">
              <a:solidFill>
                <a:schemeClr val="tx1"/>
              </a:solidFill>
            </a:rPr>
            <a:t>to explain how you know this.  Identify purpose of each text.  </a:t>
          </a:r>
          <a:r>
            <a:rPr lang="en-US" sz="1400" u="sng" kern="1200" dirty="0" smtClean="0">
              <a:solidFill>
                <a:schemeClr val="tx1"/>
              </a:solidFill>
            </a:rPr>
            <a:t>Use specific details from </a:t>
          </a:r>
          <a:r>
            <a:rPr lang="en-US" sz="1400" b="1" u="sng" kern="1200" dirty="0" smtClean="0">
              <a:solidFill>
                <a:schemeClr val="tx1"/>
              </a:solidFill>
            </a:rPr>
            <a:t>both</a:t>
          </a:r>
          <a:r>
            <a:rPr lang="en-US" sz="1400" u="sng" kern="1200" dirty="0" smtClean="0">
              <a:solidFill>
                <a:schemeClr val="tx1"/>
              </a:solidFill>
            </a:rPr>
            <a:t> texts</a:t>
          </a:r>
          <a:r>
            <a:rPr lang="en-US" sz="1400" kern="1200" dirty="0" smtClean="0">
              <a:solidFill>
                <a:schemeClr val="tx1"/>
              </a:solidFill>
            </a:rPr>
            <a:t> to explain your answer. </a:t>
          </a:r>
          <a:endParaRPr lang="en-US" sz="500" kern="1200" dirty="0" smtClean="0"/>
        </a:p>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endParaRPr lang="en-US" sz="500" kern="1200" dirty="0"/>
        </a:p>
      </dsp:txBody>
      <dsp:txXfrm>
        <a:off x="0" y="4670204"/>
        <a:ext cx="6553200" cy="1804886"/>
      </dsp:txXfrm>
    </dsp:sp>
    <dsp:sp modelId="{0DC3E2A2-D0F8-469A-BC63-6DAF28331265}">
      <dsp:nvSpPr>
        <dsp:cNvPr id="0" name=""/>
        <dsp:cNvSpPr/>
      </dsp:nvSpPr>
      <dsp:spPr>
        <a:xfrm rot="10800000">
          <a:off x="0" y="3020690"/>
          <a:ext cx="6553200" cy="1699039"/>
        </a:xfrm>
        <a:prstGeom prst="upArrowCallout">
          <a:avLst/>
        </a:prstGeom>
        <a:solidFill>
          <a:schemeClr val="accent3">
            <a:hueOff val="-738657"/>
            <a:satOff val="-641"/>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Interim Assessment Learning Targets</a:t>
          </a:r>
        </a:p>
        <a:p>
          <a:pPr lvl="0" algn="ctr" defTabSz="800100">
            <a:lnSpc>
              <a:spcPct val="90000"/>
            </a:lnSpc>
            <a:spcBef>
              <a:spcPct val="0"/>
            </a:spcBef>
            <a:spcAft>
              <a:spcPct val="35000"/>
            </a:spcAft>
          </a:pPr>
          <a:endParaRPr lang="en-US" sz="500" kern="1200" dirty="0" smtClean="0"/>
        </a:p>
        <a:p>
          <a:pPr lvl="0" algn="ctr" defTabSz="800100">
            <a:lnSpc>
              <a:spcPct val="90000"/>
            </a:lnSpc>
            <a:spcBef>
              <a:spcPct val="0"/>
            </a:spcBef>
            <a:spcAft>
              <a:spcPct val="35000"/>
            </a:spcAft>
          </a:pPr>
          <a:endParaRPr lang="en-US" sz="500" kern="1200" dirty="0"/>
        </a:p>
      </dsp:txBody>
      <dsp:txXfrm rot="-10800000">
        <a:off x="0" y="3020690"/>
        <a:ext cx="6553200" cy="596362"/>
      </dsp:txXfrm>
    </dsp:sp>
    <dsp:sp modelId="{1E3677DB-0E0B-4353-9379-94BA6D2F76D2}">
      <dsp:nvSpPr>
        <dsp:cNvPr id="0" name=""/>
        <dsp:cNvSpPr/>
      </dsp:nvSpPr>
      <dsp:spPr>
        <a:xfrm>
          <a:off x="7963" y="3630307"/>
          <a:ext cx="2031252" cy="451587"/>
        </a:xfrm>
        <a:prstGeom prst="rect">
          <a:avLst/>
        </a:prstGeom>
        <a:solidFill>
          <a:schemeClr val="accent4">
            <a:lumMod val="60000"/>
            <a:lumOff val="40000"/>
            <a:alpha val="9000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l" defTabSz="488950">
            <a:lnSpc>
              <a:spcPct val="90000"/>
            </a:lnSpc>
            <a:spcBef>
              <a:spcPct val="0"/>
            </a:spcBef>
            <a:spcAft>
              <a:spcPct val="35000"/>
            </a:spcAft>
          </a:pPr>
          <a:r>
            <a:rPr lang="en-US" sz="1100" kern="1200" dirty="0" smtClean="0"/>
            <a:t>I can identify the difference between primary and secondary sources</a:t>
          </a:r>
          <a:endParaRPr lang="en-US" sz="1100" kern="1200" dirty="0"/>
        </a:p>
      </dsp:txBody>
      <dsp:txXfrm>
        <a:off x="7963" y="3630307"/>
        <a:ext cx="2031252" cy="451587"/>
      </dsp:txXfrm>
    </dsp:sp>
    <dsp:sp modelId="{8D0A32D3-F8D7-4D8E-A7C5-478369D9A887}">
      <dsp:nvSpPr>
        <dsp:cNvPr id="0" name=""/>
        <dsp:cNvSpPr/>
      </dsp:nvSpPr>
      <dsp:spPr>
        <a:xfrm>
          <a:off x="2065360" y="3630307"/>
          <a:ext cx="2172714" cy="451587"/>
        </a:xfrm>
        <a:prstGeom prst="rect">
          <a:avLst/>
        </a:prstGeom>
        <a:solidFill>
          <a:schemeClr val="accent3">
            <a:tint val="40000"/>
            <a:alpha val="90000"/>
            <a:hueOff val="-314061"/>
            <a:satOff val="-342"/>
            <a:lumOff val="-94"/>
            <a:alphaOff val="0"/>
          </a:schemeClr>
        </a:solidFill>
        <a:ln w="19050" cap="flat" cmpd="sng" algn="ctr">
          <a:solidFill>
            <a:schemeClr val="accent3">
              <a:tint val="40000"/>
              <a:alpha val="90000"/>
              <a:hueOff val="-314061"/>
              <a:satOff val="-342"/>
              <a:lumOff val="-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l" defTabSz="488950">
            <a:lnSpc>
              <a:spcPct val="90000"/>
            </a:lnSpc>
            <a:spcBef>
              <a:spcPct val="0"/>
            </a:spcBef>
            <a:spcAft>
              <a:spcPct val="35000"/>
            </a:spcAft>
          </a:pPr>
          <a:r>
            <a:rPr lang="en-US" sz="1100" kern="1200" dirty="0" smtClean="0"/>
            <a:t>I can identify the author’s intent and purpose in a text</a:t>
          </a:r>
          <a:endParaRPr lang="en-US" sz="1100" kern="1200" dirty="0"/>
        </a:p>
      </dsp:txBody>
      <dsp:txXfrm>
        <a:off x="2065360" y="3630307"/>
        <a:ext cx="2172714" cy="451587"/>
      </dsp:txXfrm>
    </dsp:sp>
    <dsp:sp modelId="{8AAF13BF-2DF2-4CC7-8919-DDF1DCD38EB9}">
      <dsp:nvSpPr>
        <dsp:cNvPr id="0" name=""/>
        <dsp:cNvSpPr/>
      </dsp:nvSpPr>
      <dsp:spPr>
        <a:xfrm>
          <a:off x="4204924" y="3630307"/>
          <a:ext cx="2348275" cy="451587"/>
        </a:xfrm>
        <a:prstGeom prst="rect">
          <a:avLst/>
        </a:prstGeom>
        <a:solidFill>
          <a:schemeClr val="accent4">
            <a:lumMod val="60000"/>
            <a:lumOff val="40000"/>
            <a:alpha val="90000"/>
          </a:schemeClr>
        </a:solidFill>
        <a:ln w="19050" cap="flat" cmpd="sng" algn="ctr">
          <a:solidFill>
            <a:schemeClr val="accent3">
              <a:tint val="40000"/>
              <a:alpha val="90000"/>
              <a:hueOff val="-628122"/>
              <a:satOff val="-684"/>
              <a:lumOff val="-1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l" defTabSz="488950">
            <a:lnSpc>
              <a:spcPct val="90000"/>
            </a:lnSpc>
            <a:spcBef>
              <a:spcPct val="0"/>
            </a:spcBef>
            <a:spcAft>
              <a:spcPct val="35000"/>
            </a:spcAft>
          </a:pPr>
          <a:r>
            <a:rPr lang="en-US" sz="1100" kern="1200" dirty="0" smtClean="0"/>
            <a:t>I can quote and accurately paraphrase from a text</a:t>
          </a:r>
          <a:endParaRPr lang="en-US" sz="1100" kern="1200" dirty="0"/>
        </a:p>
      </dsp:txBody>
      <dsp:txXfrm>
        <a:off x="4204924" y="3630307"/>
        <a:ext cx="2348275" cy="451587"/>
      </dsp:txXfrm>
    </dsp:sp>
    <dsp:sp modelId="{A18BFDDF-E9C3-4CB9-9E17-D4044D56EB21}">
      <dsp:nvSpPr>
        <dsp:cNvPr id="0" name=""/>
        <dsp:cNvSpPr/>
      </dsp:nvSpPr>
      <dsp:spPr>
        <a:xfrm rot="10800000">
          <a:off x="0" y="1039498"/>
          <a:ext cx="6553200" cy="1994694"/>
        </a:xfrm>
        <a:prstGeom prst="upArrowCallout">
          <a:avLst/>
        </a:prstGeom>
        <a:solidFill>
          <a:schemeClr val="accent3">
            <a:hueOff val="-1477314"/>
            <a:satOff val="-1281"/>
            <a:lumOff val="-20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Priority Standard and Summative Learning Target</a:t>
          </a:r>
        </a:p>
        <a:p>
          <a:pPr lvl="0" algn="ctr" defTabSz="800100">
            <a:lnSpc>
              <a:spcPct val="90000"/>
            </a:lnSpc>
            <a:spcBef>
              <a:spcPct val="0"/>
            </a:spcBef>
            <a:spcAft>
              <a:spcPct val="35000"/>
            </a:spcAft>
          </a:pPr>
          <a:r>
            <a:rPr lang="en-US" sz="1400" kern="1200" dirty="0" smtClean="0"/>
            <a:t>Cite specific textual evidence to support analysis of primary and secondary sources (RH.6-8.1)</a:t>
          </a:r>
        </a:p>
        <a:p>
          <a:pPr lvl="0" algn="ctr" defTabSz="800100">
            <a:lnSpc>
              <a:spcPct val="90000"/>
            </a:lnSpc>
            <a:spcBef>
              <a:spcPct val="0"/>
            </a:spcBef>
            <a:spcAft>
              <a:spcPct val="35000"/>
            </a:spcAft>
          </a:pPr>
          <a:r>
            <a:rPr lang="en-US" sz="1400" kern="1200" dirty="0" smtClean="0"/>
            <a:t>I can quote reasons and proof from what I read to show my close reading of primary and secondary sources of information.</a:t>
          </a:r>
          <a:endParaRPr lang="en-US" sz="1300" kern="1200" dirty="0" smtClean="0"/>
        </a:p>
      </dsp:txBody>
      <dsp:txXfrm rot="10800000">
        <a:off x="0" y="1039498"/>
        <a:ext cx="6553200" cy="1296092"/>
      </dsp:txXfrm>
    </dsp:sp>
    <dsp:sp modelId="{8278E4E8-DC8D-4F95-997E-8A7471496CCA}">
      <dsp:nvSpPr>
        <dsp:cNvPr id="0" name=""/>
        <dsp:cNvSpPr/>
      </dsp:nvSpPr>
      <dsp:spPr>
        <a:xfrm rot="10800000">
          <a:off x="0" y="0"/>
          <a:ext cx="6553200" cy="1074753"/>
        </a:xfrm>
        <a:prstGeom prst="upArrowCallout">
          <a:avLst/>
        </a:prstGeom>
        <a:solidFill>
          <a:schemeClr val="accent3">
            <a:hueOff val="-2215971"/>
            <a:satOff val="-1922"/>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Learning Checkpoints</a:t>
          </a:r>
        </a:p>
        <a:p>
          <a:pPr lvl="0" algn="ctr" defTabSz="800100">
            <a:lnSpc>
              <a:spcPct val="90000"/>
            </a:lnSpc>
            <a:spcBef>
              <a:spcPct val="0"/>
            </a:spcBef>
            <a:spcAft>
              <a:spcPct val="35000"/>
            </a:spcAft>
          </a:pPr>
          <a:endParaRPr lang="en-US" sz="500" kern="1200" dirty="0"/>
        </a:p>
      </dsp:txBody>
      <dsp:txXfrm rot="-10800000">
        <a:off x="0" y="0"/>
        <a:ext cx="6553200" cy="377238"/>
      </dsp:txXfrm>
    </dsp:sp>
    <dsp:sp modelId="{C31E39C4-851B-4D05-B040-EC79A51F8C0D}">
      <dsp:nvSpPr>
        <dsp:cNvPr id="0" name=""/>
        <dsp:cNvSpPr/>
      </dsp:nvSpPr>
      <dsp:spPr>
        <a:xfrm>
          <a:off x="7954" y="380239"/>
          <a:ext cx="1310320" cy="372872"/>
        </a:xfrm>
        <a:prstGeom prst="rect">
          <a:avLst/>
        </a:prstGeom>
        <a:solidFill>
          <a:schemeClr val="accent3">
            <a:tint val="40000"/>
            <a:alpha val="90000"/>
            <a:hueOff val="-942183"/>
            <a:satOff val="-1026"/>
            <a:lumOff val="-281"/>
            <a:alphaOff val="0"/>
          </a:schemeClr>
        </a:solidFill>
        <a:ln w="19050" cap="flat" cmpd="sng" algn="ctr">
          <a:solidFill>
            <a:schemeClr val="accent3">
              <a:tint val="40000"/>
              <a:alpha val="90000"/>
              <a:hueOff val="-942183"/>
              <a:satOff val="-1026"/>
              <a:lumOff val="-2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November 1</a:t>
          </a:r>
          <a:endParaRPr lang="en-US" sz="1100" kern="1200" dirty="0"/>
        </a:p>
      </dsp:txBody>
      <dsp:txXfrm>
        <a:off x="7954" y="380239"/>
        <a:ext cx="1310320" cy="372872"/>
      </dsp:txXfrm>
    </dsp:sp>
    <dsp:sp modelId="{AC3FD4A0-23AE-4A2E-990D-2537F834A30D}">
      <dsp:nvSpPr>
        <dsp:cNvPr id="0" name=""/>
        <dsp:cNvSpPr/>
      </dsp:nvSpPr>
      <dsp:spPr>
        <a:xfrm>
          <a:off x="1303362" y="380239"/>
          <a:ext cx="1310320" cy="372872"/>
        </a:xfrm>
        <a:prstGeom prst="rect">
          <a:avLst/>
        </a:prstGeom>
        <a:solidFill>
          <a:schemeClr val="accent3">
            <a:tint val="40000"/>
            <a:alpha val="90000"/>
            <a:hueOff val="-1256243"/>
            <a:satOff val="-1369"/>
            <a:lumOff val="-374"/>
            <a:alphaOff val="0"/>
          </a:schemeClr>
        </a:solidFill>
        <a:ln w="19050" cap="flat" cmpd="sng" algn="ctr">
          <a:solidFill>
            <a:schemeClr val="accent3">
              <a:tint val="40000"/>
              <a:alpha val="90000"/>
              <a:hueOff val="-1256243"/>
              <a:satOff val="-1369"/>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December 12</a:t>
          </a:r>
          <a:endParaRPr lang="en-US" sz="1000" kern="1200" dirty="0"/>
        </a:p>
      </dsp:txBody>
      <dsp:txXfrm>
        <a:off x="1303362" y="380239"/>
        <a:ext cx="1310320" cy="372872"/>
      </dsp:txXfrm>
    </dsp:sp>
    <dsp:sp modelId="{946776B6-9C2A-4B2A-BB1D-8AFB5A4C7AFB}">
      <dsp:nvSpPr>
        <dsp:cNvPr id="0" name=""/>
        <dsp:cNvSpPr/>
      </dsp:nvSpPr>
      <dsp:spPr>
        <a:xfrm>
          <a:off x="2598758" y="380239"/>
          <a:ext cx="1310320" cy="372872"/>
        </a:xfrm>
        <a:prstGeom prst="rect">
          <a:avLst/>
        </a:prstGeom>
        <a:solidFill>
          <a:schemeClr val="accent3">
            <a:tint val="40000"/>
            <a:alpha val="90000"/>
            <a:hueOff val="-1570304"/>
            <a:satOff val="-1711"/>
            <a:lumOff val="-468"/>
            <a:alphaOff val="0"/>
          </a:schemeClr>
        </a:solidFill>
        <a:ln w="19050" cap="flat" cmpd="sng" algn="ctr">
          <a:solidFill>
            <a:schemeClr val="accent3">
              <a:tint val="40000"/>
              <a:alpha val="90000"/>
              <a:hueOff val="-1570304"/>
              <a:satOff val="-1711"/>
              <a:lumOff val="-4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January 30</a:t>
          </a:r>
          <a:endParaRPr lang="en-US" sz="1000" kern="1200" dirty="0"/>
        </a:p>
      </dsp:txBody>
      <dsp:txXfrm>
        <a:off x="2598758" y="380239"/>
        <a:ext cx="1310320" cy="372872"/>
      </dsp:txXfrm>
    </dsp:sp>
    <dsp:sp modelId="{0D80F555-A13A-409E-A198-E64F3AB78F1D}">
      <dsp:nvSpPr>
        <dsp:cNvPr id="0" name=""/>
        <dsp:cNvSpPr/>
      </dsp:nvSpPr>
      <dsp:spPr>
        <a:xfrm>
          <a:off x="3894166" y="380239"/>
          <a:ext cx="1310320" cy="372872"/>
        </a:xfrm>
        <a:prstGeom prst="rect">
          <a:avLst/>
        </a:prstGeom>
        <a:solidFill>
          <a:schemeClr val="accent3">
            <a:tint val="40000"/>
            <a:alpha val="90000"/>
            <a:hueOff val="-1884365"/>
            <a:satOff val="-2053"/>
            <a:lumOff val="-561"/>
            <a:alphaOff val="0"/>
          </a:schemeClr>
        </a:solidFill>
        <a:ln w="19050" cap="flat" cmpd="sng" algn="ctr">
          <a:solidFill>
            <a:schemeClr val="accent3">
              <a:tint val="40000"/>
              <a:alpha val="90000"/>
              <a:hueOff val="-1884365"/>
              <a:satOff val="-2053"/>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March 6</a:t>
          </a:r>
          <a:endParaRPr lang="en-US" sz="1000" kern="1200" dirty="0"/>
        </a:p>
      </dsp:txBody>
      <dsp:txXfrm>
        <a:off x="3894166" y="380239"/>
        <a:ext cx="1310320" cy="372872"/>
      </dsp:txXfrm>
    </dsp:sp>
    <dsp:sp modelId="{7F61F819-FABC-4AC7-8184-BA8F5C721A54}">
      <dsp:nvSpPr>
        <dsp:cNvPr id="0" name=""/>
        <dsp:cNvSpPr/>
      </dsp:nvSpPr>
      <dsp:spPr>
        <a:xfrm>
          <a:off x="5189562" y="380239"/>
          <a:ext cx="1310320" cy="372872"/>
        </a:xfrm>
        <a:prstGeom prst="rect">
          <a:avLst/>
        </a:prstGeom>
        <a:solidFill>
          <a:schemeClr val="accent3">
            <a:tint val="40000"/>
            <a:alpha val="90000"/>
            <a:hueOff val="-2198426"/>
            <a:satOff val="-2395"/>
            <a:lumOff val="-655"/>
            <a:alphaOff val="0"/>
          </a:schemeClr>
        </a:solidFill>
        <a:ln w="19050" cap="flat" cmpd="sng" algn="ctr">
          <a:solidFill>
            <a:schemeClr val="accent3">
              <a:tint val="40000"/>
              <a:alpha val="90000"/>
              <a:hueOff val="-2198426"/>
              <a:satOff val="-2395"/>
              <a:lumOff val="-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April 24</a:t>
          </a:r>
          <a:endParaRPr lang="en-US" sz="1000" kern="1200" dirty="0"/>
        </a:p>
      </dsp:txBody>
      <dsp:txXfrm>
        <a:off x="5189562" y="380239"/>
        <a:ext cx="1310320" cy="3728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6D9BE-0E64-4CFA-BBB6-26C5E8273A6F}">
      <dsp:nvSpPr>
        <dsp:cNvPr id="0" name=""/>
        <dsp:cNvSpPr/>
      </dsp:nvSpPr>
      <dsp:spPr>
        <a:xfrm>
          <a:off x="0" y="5"/>
          <a:ext cx="6800850" cy="2023411"/>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Cite specific textual evidence to support analysis of primary and secondary sources</a:t>
          </a:r>
          <a:r>
            <a:rPr lang="en-US" sz="400" kern="1200" dirty="0" smtClean="0"/>
            <a:t>.</a:t>
          </a:r>
          <a:endParaRPr lang="en-US" sz="400" kern="1200" dirty="0"/>
        </a:p>
      </dsp:txBody>
      <dsp:txXfrm>
        <a:off x="59264" y="59269"/>
        <a:ext cx="4676357" cy="1904883"/>
      </dsp:txXfrm>
    </dsp:sp>
    <dsp:sp modelId="{F1663465-985A-4384-87A5-AD14ADB53F0F}">
      <dsp:nvSpPr>
        <dsp:cNvPr id="0" name=""/>
        <dsp:cNvSpPr/>
      </dsp:nvSpPr>
      <dsp:spPr>
        <a:xfrm>
          <a:off x="1200149" y="1987612"/>
          <a:ext cx="6800850" cy="2444252"/>
        </a:xfrm>
        <a:prstGeom prst="roundRect">
          <a:avLst>
            <a:gd name="adj" fmla="val 10000"/>
          </a:avLst>
        </a:prstGeom>
        <a:solidFill>
          <a:schemeClr val="accent4">
            <a:hueOff val="1259982"/>
            <a:satOff val="19402"/>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 can quote reasons and proof from what I read to show my close reading of primary and secondary sources of information.</a:t>
          </a:r>
          <a:endParaRPr lang="en-US" sz="2400" kern="1200" dirty="0"/>
        </a:p>
      </dsp:txBody>
      <dsp:txXfrm>
        <a:off x="1271739" y="2059202"/>
        <a:ext cx="4120210" cy="2301072"/>
      </dsp:txXfrm>
    </dsp:sp>
    <dsp:sp modelId="{94C2E710-76B1-4DEA-92F6-46A0F862C7BB}">
      <dsp:nvSpPr>
        <dsp:cNvPr id="0" name=""/>
        <dsp:cNvSpPr/>
      </dsp:nvSpPr>
      <dsp:spPr>
        <a:xfrm>
          <a:off x="5463540" y="1520631"/>
          <a:ext cx="1337310" cy="1337310"/>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764435" y="1520631"/>
        <a:ext cx="735520" cy="10063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B2014-DE01-4DF3-BB39-62CC586933D6}">
      <dsp:nvSpPr>
        <dsp:cNvPr id="0" name=""/>
        <dsp:cNvSpPr/>
      </dsp:nvSpPr>
      <dsp:spPr>
        <a:xfrm>
          <a:off x="0" y="0"/>
          <a:ext cx="8534400" cy="148590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 can quote reasons and proof from what I read to show my close reading of primary and secondary sources of information.</a:t>
          </a:r>
          <a:endParaRPr lang="en-US" sz="3100" kern="1200" dirty="0"/>
        </a:p>
      </dsp:txBody>
      <dsp:txXfrm>
        <a:off x="0" y="0"/>
        <a:ext cx="8534400" cy="1485900"/>
      </dsp:txXfrm>
    </dsp:sp>
    <dsp:sp modelId="{803A8167-E8D8-496E-8587-DD9528F859DB}">
      <dsp:nvSpPr>
        <dsp:cNvPr id="0" name=""/>
        <dsp:cNvSpPr/>
      </dsp:nvSpPr>
      <dsp:spPr>
        <a:xfrm>
          <a:off x="4167" y="1485900"/>
          <a:ext cx="2842021" cy="312039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 can identify the difference between primary and secondary sources</a:t>
          </a:r>
          <a:endParaRPr lang="en-US" sz="3400" kern="1200" dirty="0"/>
        </a:p>
      </dsp:txBody>
      <dsp:txXfrm>
        <a:off x="4167" y="1485900"/>
        <a:ext cx="2842021" cy="3120390"/>
      </dsp:txXfrm>
    </dsp:sp>
    <dsp:sp modelId="{3F8E1759-3E2A-478A-93B1-26E364CA06F3}">
      <dsp:nvSpPr>
        <dsp:cNvPr id="0" name=""/>
        <dsp:cNvSpPr/>
      </dsp:nvSpPr>
      <dsp:spPr>
        <a:xfrm>
          <a:off x="2846189" y="1485900"/>
          <a:ext cx="2842021" cy="312039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 can identify the purpose of a text</a:t>
          </a:r>
          <a:endParaRPr lang="en-US" sz="3400" kern="1200" dirty="0"/>
        </a:p>
      </dsp:txBody>
      <dsp:txXfrm>
        <a:off x="2846189" y="1485900"/>
        <a:ext cx="2842021" cy="3120390"/>
      </dsp:txXfrm>
    </dsp:sp>
    <dsp:sp modelId="{7B388D49-9724-47DC-9393-1812B1AD4E70}">
      <dsp:nvSpPr>
        <dsp:cNvPr id="0" name=""/>
        <dsp:cNvSpPr/>
      </dsp:nvSpPr>
      <dsp:spPr>
        <a:xfrm>
          <a:off x="5688210" y="1485900"/>
          <a:ext cx="2842021" cy="312039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I can quote and accurately paraphrase from a text</a:t>
          </a:r>
          <a:endParaRPr lang="en-US" sz="3400" kern="1200" dirty="0"/>
        </a:p>
      </dsp:txBody>
      <dsp:txXfrm>
        <a:off x="5688210" y="1485900"/>
        <a:ext cx="2842021" cy="3120390"/>
      </dsp:txXfrm>
    </dsp:sp>
    <dsp:sp modelId="{D6FC18D2-AEFD-41DF-A644-EA2ACFAE0913}">
      <dsp:nvSpPr>
        <dsp:cNvPr id="0" name=""/>
        <dsp:cNvSpPr/>
      </dsp:nvSpPr>
      <dsp:spPr>
        <a:xfrm>
          <a:off x="0" y="4606290"/>
          <a:ext cx="8534400" cy="346710"/>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00" y="3403"/>
          <a:ext cx="6396199" cy="21475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dirty="0" smtClean="0"/>
            <a:t>Determine your assessment strategy</a:t>
          </a:r>
          <a:endParaRPr lang="en-US" sz="5200" kern="1200" dirty="0"/>
        </a:p>
      </dsp:txBody>
      <dsp:txXfrm>
        <a:off x="65199" y="66302"/>
        <a:ext cx="6270401" cy="2021717"/>
      </dsp:txXfrm>
    </dsp:sp>
    <dsp:sp modelId="{2A296EDD-C2DC-45B4-92E5-1E77167C04AE}">
      <dsp:nvSpPr>
        <dsp:cNvPr id="0" name=""/>
        <dsp:cNvSpPr/>
      </dsp:nvSpPr>
      <dsp:spPr>
        <a:xfrm>
          <a:off x="2300" y="2371446"/>
          <a:ext cx="2019002"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Selected Response</a:t>
          </a:r>
        </a:p>
      </dsp:txBody>
      <dsp:txXfrm>
        <a:off x="61435" y="2430581"/>
        <a:ext cx="1900732" cy="3679079"/>
      </dsp:txXfrm>
    </dsp:sp>
    <dsp:sp modelId="{8CB834EA-6875-4F6F-867B-B11EEA32747B}">
      <dsp:nvSpPr>
        <dsp:cNvPr id="0" name=""/>
        <dsp:cNvSpPr/>
      </dsp:nvSpPr>
      <dsp:spPr>
        <a:xfrm>
          <a:off x="2190898" y="2371446"/>
          <a:ext cx="2019002"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Constructed and extended written response</a:t>
          </a:r>
          <a:endParaRPr lang="en-US" sz="2400" kern="1200" dirty="0"/>
        </a:p>
      </dsp:txBody>
      <dsp:txXfrm>
        <a:off x="2250033" y="2430581"/>
        <a:ext cx="1900732" cy="3679079"/>
      </dsp:txXfrm>
    </dsp:sp>
    <dsp:sp modelId="{89CB924E-2F7A-452B-8F23-DB13A9687A65}">
      <dsp:nvSpPr>
        <dsp:cNvPr id="0" name=""/>
        <dsp:cNvSpPr/>
      </dsp:nvSpPr>
      <dsp:spPr>
        <a:xfrm>
          <a:off x="4379497" y="2371446"/>
          <a:ext cx="2019002"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Performance assessment</a:t>
          </a:r>
          <a:endParaRPr lang="en-US" sz="2400" kern="1200" dirty="0"/>
        </a:p>
      </dsp:txBody>
      <dsp:txXfrm>
        <a:off x="4438632" y="2430581"/>
        <a:ext cx="1900732" cy="367907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0406-9CD7-4971-8177-0ACC7CCF95CC}">
      <dsp:nvSpPr>
        <dsp:cNvPr id="0" name=""/>
        <dsp:cNvSpPr/>
      </dsp:nvSpPr>
      <dsp:spPr>
        <a:xfrm rot="16200000">
          <a:off x="781" y="101103"/>
          <a:ext cx="3861792" cy="3861792"/>
        </a:xfrm>
        <a:prstGeom prst="downArrow">
          <a:avLst>
            <a:gd name="adj1" fmla="val 50000"/>
            <a:gd name="adj2" fmla="val 35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smtClean="0"/>
            <a:t>Learning Target</a:t>
          </a:r>
          <a:endParaRPr lang="en-US" sz="3900" kern="1200" dirty="0"/>
        </a:p>
      </dsp:txBody>
      <dsp:txXfrm rot="5400000">
        <a:off x="781" y="1066551"/>
        <a:ext cx="3185978" cy="1930896"/>
      </dsp:txXfrm>
    </dsp:sp>
    <dsp:sp modelId="{C78BA6CE-9F91-41B2-AC2C-B1C5E538B2FD}">
      <dsp:nvSpPr>
        <dsp:cNvPr id="0" name=""/>
        <dsp:cNvSpPr/>
      </dsp:nvSpPr>
      <dsp:spPr>
        <a:xfrm rot="5400000">
          <a:off x="4062226" y="101103"/>
          <a:ext cx="3861792" cy="3861792"/>
        </a:xfrm>
        <a:prstGeom prst="downArrow">
          <a:avLst>
            <a:gd name="adj1" fmla="val 50000"/>
            <a:gd name="adj2" fmla="val 35000"/>
          </a:avLst>
        </a:prstGeom>
        <a:solidFill>
          <a:schemeClr val="accent4">
            <a:hueOff val="1259982"/>
            <a:satOff val="19402"/>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kern="1200" dirty="0" smtClean="0"/>
            <a:t>Assessment Method</a:t>
          </a:r>
          <a:endParaRPr lang="en-US" sz="3900" kern="1200" dirty="0"/>
        </a:p>
      </dsp:txBody>
      <dsp:txXfrm rot="-5400000">
        <a:off x="4738040" y="1066551"/>
        <a:ext cx="3185978" cy="193089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62" y="3403"/>
          <a:ext cx="6396074" cy="2147515"/>
        </a:xfrm>
        <a:prstGeom prst="roundRect">
          <a:avLst>
            <a:gd name="adj" fmla="val 10000"/>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smtClean="0"/>
            <a:t>Design the Assessment</a:t>
          </a:r>
          <a:endParaRPr lang="en-US" sz="6000" kern="1200" dirty="0"/>
        </a:p>
      </dsp:txBody>
      <dsp:txXfrm>
        <a:off x="65261" y="66302"/>
        <a:ext cx="6270276" cy="2021717"/>
      </dsp:txXfrm>
    </dsp:sp>
    <dsp:sp modelId="{2A296EDD-C2DC-45B4-92E5-1E77167C04AE}">
      <dsp:nvSpPr>
        <dsp:cNvPr id="0" name=""/>
        <dsp:cNvSpPr/>
      </dsp:nvSpPr>
      <dsp:spPr>
        <a:xfrm>
          <a:off x="2362" y="2371446"/>
          <a:ext cx="3069133" cy="3797349"/>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Measure what you’ve taught (identified learning targets)</a:t>
          </a:r>
          <a:endParaRPr lang="en-US" sz="3600" kern="1200" dirty="0"/>
        </a:p>
      </dsp:txBody>
      <dsp:txXfrm>
        <a:off x="92254" y="2461338"/>
        <a:ext cx="2889349" cy="3617565"/>
      </dsp:txXfrm>
    </dsp:sp>
    <dsp:sp modelId="{8CB834EA-6875-4F6F-867B-B11EEA32747B}">
      <dsp:nvSpPr>
        <dsp:cNvPr id="0" name=""/>
        <dsp:cNvSpPr/>
      </dsp:nvSpPr>
      <dsp:spPr>
        <a:xfrm>
          <a:off x="3329303" y="2371446"/>
          <a:ext cx="3069133" cy="3797349"/>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Assess student learning at the cognitive level the information was taught</a:t>
          </a:r>
          <a:endParaRPr lang="en-US" sz="3600" kern="1200" dirty="0"/>
        </a:p>
      </dsp:txBody>
      <dsp:txXfrm>
        <a:off x="3419195" y="2461338"/>
        <a:ext cx="2889349" cy="36175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0544-C8DC-4F85-AFD2-B2BE0C613F1C}">
      <dsp:nvSpPr>
        <dsp:cNvPr id="0" name=""/>
        <dsp:cNvSpPr/>
      </dsp:nvSpPr>
      <dsp:spPr>
        <a:xfrm>
          <a:off x="2362" y="3403"/>
          <a:ext cx="6396074" cy="21475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smtClean="0"/>
            <a:t>How long does it have to be?</a:t>
          </a:r>
          <a:endParaRPr lang="en-US" sz="6000" kern="1200" dirty="0"/>
        </a:p>
      </dsp:txBody>
      <dsp:txXfrm>
        <a:off x="65261" y="66302"/>
        <a:ext cx="6270276" cy="2021717"/>
      </dsp:txXfrm>
    </dsp:sp>
    <dsp:sp modelId="{2A296EDD-C2DC-45B4-92E5-1E77167C04AE}">
      <dsp:nvSpPr>
        <dsp:cNvPr id="0" name=""/>
        <dsp:cNvSpPr/>
      </dsp:nvSpPr>
      <dsp:spPr>
        <a:xfrm>
          <a:off x="2362" y="2371446"/>
          <a:ext cx="3069133"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How many items do I need to accurately assess a learning target?</a:t>
          </a:r>
          <a:endParaRPr lang="en-US" sz="3600" kern="1200" dirty="0"/>
        </a:p>
      </dsp:txBody>
      <dsp:txXfrm>
        <a:off x="92254" y="2461338"/>
        <a:ext cx="2889349" cy="3617565"/>
      </dsp:txXfrm>
    </dsp:sp>
    <dsp:sp modelId="{8CB834EA-6875-4F6F-867B-B11EEA32747B}">
      <dsp:nvSpPr>
        <dsp:cNvPr id="0" name=""/>
        <dsp:cNvSpPr/>
      </dsp:nvSpPr>
      <dsp:spPr>
        <a:xfrm>
          <a:off x="3329303" y="2371446"/>
          <a:ext cx="3069133" cy="37973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endParaRPr lang="en-US" sz="3600" kern="1200" dirty="0"/>
        </a:p>
      </dsp:txBody>
      <dsp:txXfrm>
        <a:off x="3419195" y="2461338"/>
        <a:ext cx="2889349" cy="361756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3270-2A17-4DB8-9AEF-5CDAC9FB0AD1}">
      <dsp:nvSpPr>
        <dsp:cNvPr id="0" name=""/>
        <dsp:cNvSpPr/>
      </dsp:nvSpPr>
      <dsp:spPr>
        <a:xfrm>
          <a:off x="0" y="0"/>
          <a:ext cx="8610600" cy="150876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Students will read The Preamble to the US Constitution and </a:t>
          </a:r>
          <a:r>
            <a:rPr lang="en-US" sz="2800" i="1" kern="1200" dirty="0" smtClean="0"/>
            <a:t>Words We live By, </a:t>
          </a:r>
          <a:r>
            <a:rPr lang="en-US" sz="2800" kern="1200" dirty="0" smtClean="0"/>
            <a:t>by Linda Monk.   They will answer selected response questions and, in a short writing piece, they will answer the following:</a:t>
          </a:r>
        </a:p>
      </dsp:txBody>
      <dsp:txXfrm>
        <a:off x="0" y="0"/>
        <a:ext cx="8610600" cy="1508760"/>
      </dsp:txXfrm>
    </dsp:sp>
    <dsp:sp modelId="{0179A626-0FF9-4CC6-AD5E-D65BCA83E4EA}">
      <dsp:nvSpPr>
        <dsp:cNvPr id="0" name=""/>
        <dsp:cNvSpPr/>
      </dsp:nvSpPr>
      <dsp:spPr>
        <a:xfrm>
          <a:off x="0" y="1508760"/>
          <a:ext cx="4305299" cy="3168396"/>
        </a:xfrm>
        <a:prstGeom prst="rect">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Identify which text is a primary source and which is a secondary source.  </a:t>
          </a:r>
        </a:p>
        <a:p>
          <a:pPr lvl="0" algn="ctr" defTabSz="1289050">
            <a:lnSpc>
              <a:spcPct val="90000"/>
            </a:lnSpc>
            <a:spcBef>
              <a:spcPct val="0"/>
            </a:spcBef>
            <a:spcAft>
              <a:spcPct val="35000"/>
            </a:spcAft>
          </a:pPr>
          <a:endParaRPr lang="en-US" sz="1200" u="sng" kern="1200" dirty="0" smtClean="0"/>
        </a:p>
        <a:p>
          <a:pPr lvl="0" algn="ctr" defTabSz="1289050">
            <a:lnSpc>
              <a:spcPct val="90000"/>
            </a:lnSpc>
            <a:spcBef>
              <a:spcPct val="0"/>
            </a:spcBef>
            <a:spcAft>
              <a:spcPct val="35000"/>
            </a:spcAft>
          </a:pPr>
          <a:r>
            <a:rPr lang="en-US" sz="2900" u="sng" kern="1200" dirty="0" smtClean="0"/>
            <a:t>Use evidence from the texts </a:t>
          </a:r>
          <a:r>
            <a:rPr lang="en-US" sz="2900" kern="1200" dirty="0" smtClean="0"/>
            <a:t>to explain how you know this.  </a:t>
          </a:r>
          <a:endParaRPr lang="en-US" sz="2900" kern="1200" dirty="0"/>
        </a:p>
      </dsp:txBody>
      <dsp:txXfrm>
        <a:off x="0" y="1508760"/>
        <a:ext cx="4305299" cy="3168396"/>
      </dsp:txXfrm>
    </dsp:sp>
    <dsp:sp modelId="{353622F2-0F0E-404D-9238-32FDCBBF36F5}">
      <dsp:nvSpPr>
        <dsp:cNvPr id="0" name=""/>
        <dsp:cNvSpPr/>
      </dsp:nvSpPr>
      <dsp:spPr>
        <a:xfrm>
          <a:off x="4305300" y="1508760"/>
          <a:ext cx="4305299" cy="316839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Identify the purpose of each text.  </a:t>
          </a:r>
          <a:endParaRPr lang="en-US" sz="3300" u="sng" kern="1200" dirty="0" smtClean="0"/>
        </a:p>
        <a:p>
          <a:pPr lvl="0" algn="ctr" defTabSz="1466850">
            <a:lnSpc>
              <a:spcPct val="90000"/>
            </a:lnSpc>
            <a:spcBef>
              <a:spcPct val="0"/>
            </a:spcBef>
            <a:spcAft>
              <a:spcPct val="35000"/>
            </a:spcAft>
          </a:pPr>
          <a:endParaRPr lang="en-US" sz="1100" u="sng" kern="1200" dirty="0" smtClean="0"/>
        </a:p>
        <a:p>
          <a:pPr lvl="0" algn="ctr" defTabSz="1466850">
            <a:lnSpc>
              <a:spcPct val="90000"/>
            </a:lnSpc>
            <a:spcBef>
              <a:spcPct val="0"/>
            </a:spcBef>
            <a:spcAft>
              <a:spcPct val="35000"/>
            </a:spcAft>
          </a:pPr>
          <a:r>
            <a:rPr lang="en-US" sz="3300" u="sng" kern="1200" dirty="0" smtClean="0"/>
            <a:t>Use specific details from </a:t>
          </a:r>
          <a:r>
            <a:rPr lang="en-US" sz="3300" b="1" u="sng" kern="1200" dirty="0" smtClean="0"/>
            <a:t>both</a:t>
          </a:r>
          <a:r>
            <a:rPr lang="en-US" sz="3300" u="sng" kern="1200" dirty="0" smtClean="0"/>
            <a:t> texts</a:t>
          </a:r>
          <a:r>
            <a:rPr lang="en-US" sz="3300" kern="1200" dirty="0" smtClean="0"/>
            <a:t> to explain your answer. </a:t>
          </a:r>
        </a:p>
      </dsp:txBody>
      <dsp:txXfrm>
        <a:off x="4305300" y="1508760"/>
        <a:ext cx="4305299" cy="3168396"/>
      </dsp:txXfrm>
    </dsp:sp>
    <dsp:sp modelId="{5D8653F7-DE9C-4264-9F13-190C550C07E8}">
      <dsp:nvSpPr>
        <dsp:cNvPr id="0" name=""/>
        <dsp:cNvSpPr/>
      </dsp:nvSpPr>
      <dsp:spPr>
        <a:xfrm>
          <a:off x="0" y="4677156"/>
          <a:ext cx="8610600" cy="352044"/>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24568-BDBB-4212-9DA1-9AA3F1464234}">
      <dsp:nvSpPr>
        <dsp:cNvPr id="0" name=""/>
        <dsp:cNvSpPr/>
      </dsp:nvSpPr>
      <dsp:spPr>
        <a:xfrm>
          <a:off x="124307" y="4953009"/>
          <a:ext cx="1609777" cy="127471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SLO</a:t>
          </a:r>
        </a:p>
        <a:p>
          <a:pPr lvl="0" algn="ctr" defTabSz="1066800">
            <a:lnSpc>
              <a:spcPct val="90000"/>
            </a:lnSpc>
            <a:spcBef>
              <a:spcPct val="0"/>
            </a:spcBef>
            <a:spcAft>
              <a:spcPct val="35000"/>
            </a:spcAft>
          </a:pPr>
          <a:r>
            <a:rPr lang="en-US" sz="1600" kern="1200" dirty="0" smtClean="0"/>
            <a:t>baseline</a:t>
          </a:r>
          <a:endParaRPr lang="en-US" sz="2400" kern="1200" dirty="0"/>
        </a:p>
      </dsp:txBody>
      <dsp:txXfrm>
        <a:off x="360053" y="5139686"/>
        <a:ext cx="1138285" cy="901357"/>
      </dsp:txXfrm>
    </dsp:sp>
    <dsp:sp modelId="{A7A79613-AC15-4383-816C-3CB0B982F9F1}">
      <dsp:nvSpPr>
        <dsp:cNvPr id="0" name=""/>
        <dsp:cNvSpPr/>
      </dsp:nvSpPr>
      <dsp:spPr>
        <a:xfrm>
          <a:off x="7145796" y="1142983"/>
          <a:ext cx="1693403" cy="1300438"/>
        </a:xfrm>
        <a:prstGeom prst="ellipse">
          <a:avLst/>
        </a:prstGeom>
        <a:solidFill>
          <a:schemeClr val="accent2">
            <a:alpha val="50000"/>
            <a:hueOff val="521907"/>
            <a:satOff val="-33616"/>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SLO</a:t>
          </a:r>
          <a:endParaRPr lang="en-US" sz="1400" kern="1200" dirty="0" smtClean="0"/>
        </a:p>
        <a:p>
          <a:pPr lvl="0" algn="ctr" defTabSz="1066800">
            <a:lnSpc>
              <a:spcPct val="90000"/>
            </a:lnSpc>
            <a:spcBef>
              <a:spcPct val="0"/>
            </a:spcBef>
            <a:spcAft>
              <a:spcPct val="35000"/>
            </a:spcAft>
          </a:pPr>
          <a:r>
            <a:rPr lang="en-US" sz="1400" kern="1200" dirty="0" smtClean="0"/>
            <a:t>Summative </a:t>
          </a:r>
          <a:r>
            <a:rPr lang="en-US" sz="1400" kern="1200" dirty="0" smtClean="0"/>
            <a:t>Assessment</a:t>
          </a:r>
          <a:endParaRPr lang="en-US" sz="1400" kern="1200" dirty="0"/>
        </a:p>
      </dsp:txBody>
      <dsp:txXfrm>
        <a:off x="7393789" y="1333428"/>
        <a:ext cx="1197417" cy="919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096D-A738-40A9-91A0-1660DE35784B}">
      <dsp:nvSpPr>
        <dsp:cNvPr id="0" name=""/>
        <dsp:cNvSpPr/>
      </dsp:nvSpPr>
      <dsp:spPr>
        <a:xfrm>
          <a:off x="0" y="0"/>
          <a:ext cx="4114800" cy="127296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How does this all fit together?</a:t>
          </a:r>
          <a:endParaRPr lang="en-US" sz="3400" kern="1200" dirty="0"/>
        </a:p>
      </dsp:txBody>
      <dsp:txXfrm>
        <a:off x="62141" y="62141"/>
        <a:ext cx="3990518" cy="1148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7FF7-A731-4AD3-949E-B54D45020D1E}">
      <dsp:nvSpPr>
        <dsp:cNvPr id="0" name=""/>
        <dsp:cNvSpPr/>
      </dsp:nvSpPr>
      <dsp:spPr>
        <a:xfrm>
          <a:off x="0" y="210"/>
          <a:ext cx="5486400" cy="2590380"/>
        </a:xfrm>
        <a:prstGeom prst="roundRect">
          <a:avLst/>
        </a:prstGeom>
        <a:solidFill>
          <a:schemeClr val="accent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After establishing the most important learning for your course with the SLO, periodically measure student progress toward that goal throughout the school year.</a:t>
          </a:r>
          <a:endParaRPr lang="en-US" sz="2700" kern="1200" dirty="0"/>
        </a:p>
      </dsp:txBody>
      <dsp:txXfrm>
        <a:off x="126452" y="126662"/>
        <a:ext cx="5233496" cy="2337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91C61-2357-4266-A139-9A59FB8829B5}">
      <dsp:nvSpPr>
        <dsp:cNvPr id="0" name=""/>
        <dsp:cNvSpPr/>
      </dsp:nvSpPr>
      <dsp:spPr>
        <a:xfrm>
          <a:off x="0" y="838200"/>
          <a:ext cx="7315200" cy="457199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0362B-6841-4336-9F9C-6868A86B71E4}">
      <dsp:nvSpPr>
        <dsp:cNvPr id="0" name=""/>
        <dsp:cNvSpPr/>
      </dsp:nvSpPr>
      <dsp:spPr>
        <a:xfrm>
          <a:off x="720547" y="4237939"/>
          <a:ext cx="168249" cy="16824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6239B-80DC-4143-A7F3-318AC0260BB3}">
      <dsp:nvSpPr>
        <dsp:cNvPr id="0" name=""/>
        <dsp:cNvSpPr/>
      </dsp:nvSpPr>
      <dsp:spPr>
        <a:xfrm>
          <a:off x="609602" y="4419604"/>
          <a:ext cx="1394773" cy="4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755650">
            <a:lnSpc>
              <a:spcPct val="90000"/>
            </a:lnSpc>
            <a:spcBef>
              <a:spcPct val="0"/>
            </a:spcBef>
            <a:spcAft>
              <a:spcPct val="35000"/>
            </a:spcAft>
          </a:pPr>
          <a:r>
            <a:rPr lang="en-US" sz="1700" kern="1200" dirty="0" smtClean="0"/>
            <a:t>November 1</a:t>
          </a:r>
          <a:endParaRPr lang="en-US" sz="1700" kern="1200" dirty="0"/>
        </a:p>
      </dsp:txBody>
      <dsp:txXfrm>
        <a:off x="609602" y="4419604"/>
        <a:ext cx="1394773" cy="478540"/>
      </dsp:txXfrm>
    </dsp:sp>
    <dsp:sp modelId="{4872C178-7B25-475D-A067-09F1D7CBA51C}">
      <dsp:nvSpPr>
        <dsp:cNvPr id="0" name=""/>
        <dsp:cNvSpPr/>
      </dsp:nvSpPr>
      <dsp:spPr>
        <a:xfrm>
          <a:off x="1631289" y="3362858"/>
          <a:ext cx="263347" cy="263347"/>
        </a:xfrm>
        <a:prstGeom prst="ellipse">
          <a:avLst/>
        </a:prstGeom>
        <a:solidFill>
          <a:schemeClr val="accent5">
            <a:hueOff val="2609930"/>
            <a:satOff val="-6260"/>
            <a:lumOff val="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5F4C8A-3018-4DB3-BA2B-D754FEB6F0F2}">
      <dsp:nvSpPr>
        <dsp:cNvPr id="0" name=""/>
        <dsp:cNvSpPr/>
      </dsp:nvSpPr>
      <dsp:spPr>
        <a:xfrm rot="10800000" flipV="1">
          <a:off x="1447803" y="3657603"/>
          <a:ext cx="1508152" cy="522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755650">
            <a:lnSpc>
              <a:spcPct val="90000"/>
            </a:lnSpc>
            <a:spcBef>
              <a:spcPct val="0"/>
            </a:spcBef>
            <a:spcAft>
              <a:spcPct val="35000"/>
            </a:spcAft>
          </a:pPr>
          <a:r>
            <a:rPr lang="en-US" sz="1700" kern="1200" dirty="0" smtClean="0"/>
            <a:t>December 12</a:t>
          </a:r>
          <a:endParaRPr lang="en-US" sz="1700" kern="1200" dirty="0"/>
        </a:p>
      </dsp:txBody>
      <dsp:txXfrm rot="-10800000">
        <a:off x="1447803" y="3657603"/>
        <a:ext cx="1508152" cy="522728"/>
      </dsp:txXfrm>
    </dsp:sp>
    <dsp:sp modelId="{7E906C9B-E531-43F6-AD43-3E7BB59F3A29}">
      <dsp:nvSpPr>
        <dsp:cNvPr id="0" name=""/>
        <dsp:cNvSpPr/>
      </dsp:nvSpPr>
      <dsp:spPr>
        <a:xfrm>
          <a:off x="2801721" y="2665171"/>
          <a:ext cx="351129" cy="351129"/>
        </a:xfrm>
        <a:prstGeom prst="ellipse">
          <a:avLst/>
        </a:prstGeom>
        <a:solidFill>
          <a:schemeClr val="accent5">
            <a:hueOff val="5219861"/>
            <a:satOff val="-12520"/>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90286-81CF-482D-8D85-F18129A9CD00}">
      <dsp:nvSpPr>
        <dsp:cNvPr id="0" name=""/>
        <dsp:cNvSpPr/>
      </dsp:nvSpPr>
      <dsp:spPr>
        <a:xfrm rot="10800000" flipV="1">
          <a:off x="2971801" y="3047988"/>
          <a:ext cx="1320389" cy="4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755650">
            <a:lnSpc>
              <a:spcPct val="90000"/>
            </a:lnSpc>
            <a:spcBef>
              <a:spcPct val="0"/>
            </a:spcBef>
            <a:spcAft>
              <a:spcPct val="35000"/>
            </a:spcAft>
          </a:pPr>
          <a:r>
            <a:rPr lang="en-US" sz="1700" kern="1200" dirty="0" smtClean="0"/>
            <a:t>January 30</a:t>
          </a:r>
          <a:endParaRPr lang="en-US" sz="1700" kern="1200" dirty="0"/>
        </a:p>
      </dsp:txBody>
      <dsp:txXfrm rot="-10800000">
        <a:off x="2971801" y="3047988"/>
        <a:ext cx="1320389" cy="478536"/>
      </dsp:txXfrm>
    </dsp:sp>
    <dsp:sp modelId="{F5EE204D-D12D-4219-8E72-4CF3E7040A7B}">
      <dsp:nvSpPr>
        <dsp:cNvPr id="0" name=""/>
        <dsp:cNvSpPr/>
      </dsp:nvSpPr>
      <dsp:spPr>
        <a:xfrm>
          <a:off x="4162348" y="2120188"/>
          <a:ext cx="453542" cy="453542"/>
        </a:xfrm>
        <a:prstGeom prst="ellipse">
          <a:avLst/>
        </a:prstGeom>
        <a:solidFill>
          <a:schemeClr val="accent5">
            <a:hueOff val="7829791"/>
            <a:satOff val="-18780"/>
            <a:lumOff val="1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60C61-4B32-4001-AB73-2B7654251E52}">
      <dsp:nvSpPr>
        <dsp:cNvPr id="0" name=""/>
        <dsp:cNvSpPr/>
      </dsp:nvSpPr>
      <dsp:spPr>
        <a:xfrm rot="10800000" flipV="1">
          <a:off x="4343407" y="2590809"/>
          <a:ext cx="1493515" cy="594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755650">
            <a:lnSpc>
              <a:spcPct val="90000"/>
            </a:lnSpc>
            <a:spcBef>
              <a:spcPct val="0"/>
            </a:spcBef>
            <a:spcAft>
              <a:spcPct val="35000"/>
            </a:spcAft>
          </a:pPr>
          <a:r>
            <a:rPr lang="en-US" sz="1700" kern="1200" dirty="0" smtClean="0"/>
            <a:t>March 6</a:t>
          </a:r>
          <a:endParaRPr lang="en-US" sz="1700" kern="1200" dirty="0"/>
        </a:p>
      </dsp:txBody>
      <dsp:txXfrm rot="-10800000">
        <a:off x="4343407" y="2590809"/>
        <a:ext cx="1493515" cy="594360"/>
      </dsp:txXfrm>
    </dsp:sp>
    <dsp:sp modelId="{1A64EC7C-A474-4EF7-8BFF-58A89F374508}">
      <dsp:nvSpPr>
        <dsp:cNvPr id="0" name=""/>
        <dsp:cNvSpPr/>
      </dsp:nvSpPr>
      <dsp:spPr>
        <a:xfrm>
          <a:off x="5563209" y="1756257"/>
          <a:ext cx="577900" cy="577900"/>
        </a:xfrm>
        <a:prstGeom prst="ellipse">
          <a:avLst/>
        </a:prstGeom>
        <a:solidFill>
          <a:schemeClr val="accent5">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BA3FB-51D4-4377-A115-589ED58B3A38}">
      <dsp:nvSpPr>
        <dsp:cNvPr id="0" name=""/>
        <dsp:cNvSpPr/>
      </dsp:nvSpPr>
      <dsp:spPr>
        <a:xfrm>
          <a:off x="5852160" y="2286006"/>
          <a:ext cx="1463040" cy="621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755650">
            <a:lnSpc>
              <a:spcPct val="90000"/>
            </a:lnSpc>
            <a:spcBef>
              <a:spcPct val="0"/>
            </a:spcBef>
            <a:spcAft>
              <a:spcPct val="35000"/>
            </a:spcAft>
          </a:pPr>
          <a:r>
            <a:rPr lang="en-US" sz="1700" kern="1200" dirty="0" smtClean="0"/>
            <a:t>April 24</a:t>
          </a:r>
          <a:endParaRPr lang="en-US" sz="1700" kern="1200" dirty="0"/>
        </a:p>
      </dsp:txBody>
      <dsp:txXfrm>
        <a:off x="5852160" y="2286006"/>
        <a:ext cx="1463040" cy="621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24568-BDBB-4212-9DA1-9AA3F1464234}">
      <dsp:nvSpPr>
        <dsp:cNvPr id="0" name=""/>
        <dsp:cNvSpPr/>
      </dsp:nvSpPr>
      <dsp:spPr>
        <a:xfrm>
          <a:off x="124307" y="4953009"/>
          <a:ext cx="1609777" cy="127471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SLO</a:t>
          </a:r>
        </a:p>
        <a:p>
          <a:pPr lvl="0" algn="ctr" defTabSz="711200">
            <a:lnSpc>
              <a:spcPct val="90000"/>
            </a:lnSpc>
            <a:spcBef>
              <a:spcPct val="0"/>
            </a:spcBef>
            <a:spcAft>
              <a:spcPct val="35000"/>
            </a:spcAft>
          </a:pPr>
          <a:r>
            <a:rPr lang="en-US" sz="1600" kern="1200" dirty="0" smtClean="0"/>
            <a:t>baseline</a:t>
          </a:r>
          <a:endParaRPr lang="en-US" sz="1600" kern="1200" dirty="0"/>
        </a:p>
      </dsp:txBody>
      <dsp:txXfrm>
        <a:off x="360053" y="5139686"/>
        <a:ext cx="1138285" cy="901357"/>
      </dsp:txXfrm>
    </dsp:sp>
    <dsp:sp modelId="{A7A79613-AC15-4383-816C-3CB0B982F9F1}">
      <dsp:nvSpPr>
        <dsp:cNvPr id="0" name=""/>
        <dsp:cNvSpPr/>
      </dsp:nvSpPr>
      <dsp:spPr>
        <a:xfrm>
          <a:off x="7145796" y="1142983"/>
          <a:ext cx="1693403" cy="1300438"/>
        </a:xfrm>
        <a:prstGeom prst="ellipse">
          <a:avLst/>
        </a:prstGeom>
        <a:solidFill>
          <a:schemeClr val="accent2">
            <a:alpha val="50000"/>
            <a:hueOff val="521907"/>
            <a:satOff val="-33616"/>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SLO</a:t>
          </a:r>
        </a:p>
        <a:p>
          <a:pPr lvl="0" algn="ctr" defTabSz="711200">
            <a:lnSpc>
              <a:spcPct val="90000"/>
            </a:lnSpc>
            <a:spcBef>
              <a:spcPct val="0"/>
            </a:spcBef>
            <a:spcAft>
              <a:spcPct val="35000"/>
            </a:spcAft>
          </a:pPr>
          <a:r>
            <a:rPr lang="en-US" sz="1600" kern="1200" dirty="0" smtClean="0"/>
            <a:t>Summative </a:t>
          </a:r>
          <a:r>
            <a:rPr lang="en-US" sz="1600" kern="1200" dirty="0" smtClean="0"/>
            <a:t>Assessment</a:t>
          </a:r>
          <a:endParaRPr lang="en-US" sz="1600" kern="1200" dirty="0"/>
        </a:p>
      </dsp:txBody>
      <dsp:txXfrm>
        <a:off x="7393789" y="1333428"/>
        <a:ext cx="1197417" cy="9195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096D-A738-40A9-91A0-1660DE35784B}">
      <dsp:nvSpPr>
        <dsp:cNvPr id="0" name=""/>
        <dsp:cNvSpPr/>
      </dsp:nvSpPr>
      <dsp:spPr>
        <a:xfrm>
          <a:off x="0" y="22440"/>
          <a:ext cx="4114800" cy="127296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Calendar Learning Checkpoints</a:t>
          </a:r>
          <a:endParaRPr lang="en-US" sz="3400" kern="1200" dirty="0"/>
        </a:p>
      </dsp:txBody>
      <dsp:txXfrm>
        <a:off x="62141" y="84581"/>
        <a:ext cx="3990518" cy="11486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B5CDD-3D6B-4DB5-B00A-1891C81B06F0}">
      <dsp:nvSpPr>
        <dsp:cNvPr id="0" name=""/>
        <dsp:cNvSpPr/>
      </dsp:nvSpPr>
      <dsp:spPr>
        <a:xfrm rot="16200000">
          <a:off x="-1140073" y="1140817"/>
          <a:ext cx="4216400" cy="1934765"/>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6766" bIns="0" numCol="1" spcCol="1270" anchor="ctr" anchorCtr="0">
          <a:noAutofit/>
        </a:bodyPr>
        <a:lstStyle/>
        <a:p>
          <a:pPr lvl="0" algn="ctr" defTabSz="1111250">
            <a:lnSpc>
              <a:spcPct val="90000"/>
            </a:lnSpc>
            <a:spcBef>
              <a:spcPct val="0"/>
            </a:spcBef>
            <a:spcAft>
              <a:spcPct val="35000"/>
            </a:spcAft>
          </a:pPr>
          <a:r>
            <a:rPr lang="en-US" sz="2500" kern="1200" dirty="0" smtClean="0"/>
            <a:t>Formative vs. Summative</a:t>
          </a:r>
          <a:endParaRPr lang="en-US" sz="2500" kern="1200" dirty="0"/>
        </a:p>
      </dsp:txBody>
      <dsp:txXfrm rot="5400000">
        <a:off x="744" y="843280"/>
        <a:ext cx="1934765" cy="2529840"/>
      </dsp:txXfrm>
    </dsp:sp>
    <dsp:sp modelId="{9613EF3F-FCAB-4676-8546-E888AE6DD5DF}">
      <dsp:nvSpPr>
        <dsp:cNvPr id="0" name=""/>
        <dsp:cNvSpPr/>
      </dsp:nvSpPr>
      <dsp:spPr>
        <a:xfrm rot="16200000">
          <a:off x="939800" y="1140817"/>
          <a:ext cx="4216400" cy="1934765"/>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6766" bIns="0" numCol="1" spcCol="1270" anchor="ctr" anchorCtr="0">
          <a:noAutofit/>
        </a:bodyPr>
        <a:lstStyle/>
        <a:p>
          <a:pPr lvl="0" algn="ctr" defTabSz="1111250">
            <a:lnSpc>
              <a:spcPct val="90000"/>
            </a:lnSpc>
            <a:spcBef>
              <a:spcPct val="0"/>
            </a:spcBef>
            <a:spcAft>
              <a:spcPct val="35000"/>
            </a:spcAft>
          </a:pPr>
          <a:r>
            <a:rPr lang="en-US" sz="2500" kern="1200" dirty="0" smtClean="0"/>
            <a:t>What does </a:t>
          </a:r>
          <a:r>
            <a:rPr lang="en-US" sz="2500" i="1" kern="1200" dirty="0" smtClean="0"/>
            <a:t>common </a:t>
          </a:r>
          <a:r>
            <a:rPr lang="en-US" sz="2500" kern="1200" dirty="0" smtClean="0"/>
            <a:t>mean?</a:t>
          </a:r>
          <a:endParaRPr lang="en-US" sz="2500" kern="1200" dirty="0"/>
        </a:p>
      </dsp:txBody>
      <dsp:txXfrm rot="5400000">
        <a:off x="2080617" y="843280"/>
        <a:ext cx="1934765" cy="2529840"/>
      </dsp:txXfrm>
    </dsp:sp>
    <dsp:sp modelId="{E1D523E9-F52F-47B8-883E-520A18A90D11}">
      <dsp:nvSpPr>
        <dsp:cNvPr id="0" name=""/>
        <dsp:cNvSpPr/>
      </dsp:nvSpPr>
      <dsp:spPr>
        <a:xfrm rot="16200000">
          <a:off x="3019673" y="1140817"/>
          <a:ext cx="4216400" cy="1934765"/>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6766" bIns="0" numCol="1" spcCol="1270" anchor="ctr" anchorCtr="0">
          <a:noAutofit/>
        </a:bodyPr>
        <a:lstStyle/>
        <a:p>
          <a:pPr lvl="0" algn="ctr" defTabSz="1111250">
            <a:lnSpc>
              <a:spcPct val="90000"/>
            </a:lnSpc>
            <a:spcBef>
              <a:spcPct val="0"/>
            </a:spcBef>
            <a:spcAft>
              <a:spcPct val="35000"/>
            </a:spcAft>
          </a:pPr>
          <a:r>
            <a:rPr lang="en-US" sz="2500" kern="1200" dirty="0" smtClean="0"/>
            <a:t>Putting it all together</a:t>
          </a:r>
          <a:endParaRPr lang="en-US" sz="2500" kern="1200" dirty="0"/>
        </a:p>
      </dsp:txBody>
      <dsp:txXfrm rot="5400000">
        <a:off x="4160490" y="843280"/>
        <a:ext cx="1934765" cy="25298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9336559-580B-4EED-B3BD-F1E61C50E09E}" type="datetimeFigureOut">
              <a:rPr lang="en-US" smtClean="0"/>
              <a:t>10/30/2012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8124A7-2EA9-43A7-AB31-B7C3E7D37296}" type="slidenum">
              <a:rPr lang="en-US" smtClean="0"/>
              <a:t>‹#›</a:t>
            </a:fld>
            <a:endParaRPr lang="en-US"/>
          </a:p>
        </p:txBody>
      </p:sp>
    </p:spTree>
    <p:extLst>
      <p:ext uri="{BB962C8B-B14F-4D97-AF65-F5344CB8AC3E}">
        <p14:creationId xmlns:p14="http://schemas.microsoft.com/office/powerpoint/2010/main" val="216891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53A26C-B004-467B-B99E-17DF9061B57B}" type="datetimeFigureOut">
              <a:rPr lang="en-US" smtClean="0"/>
              <a:t>10/30/2012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76806B-C451-40D2-B009-A00224CB37AF}" type="slidenum">
              <a:rPr lang="en-US" smtClean="0"/>
              <a:t>‹#›</a:t>
            </a:fld>
            <a:endParaRPr lang="en-US" dirty="0"/>
          </a:p>
        </p:txBody>
      </p:sp>
    </p:spTree>
    <p:extLst>
      <p:ext uri="{BB962C8B-B14F-4D97-AF65-F5344CB8AC3E}">
        <p14:creationId xmlns:p14="http://schemas.microsoft.com/office/powerpoint/2010/main" val="214899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Driven Instruction is one-third of the Race to the Top initiatives.  This PowerPoint addresses one aspect of DDI:  common interim assessments.  </a:t>
            </a:r>
          </a:p>
          <a:p>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1</a:t>
            </a:fld>
            <a:endParaRPr lang="en-US" dirty="0"/>
          </a:p>
        </p:txBody>
      </p:sp>
    </p:spTree>
    <p:extLst>
      <p:ext uri="{BB962C8B-B14F-4D97-AF65-F5344CB8AC3E}">
        <p14:creationId xmlns:p14="http://schemas.microsoft.com/office/powerpoint/2010/main" val="22979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continuing</a:t>
            </a:r>
            <a:r>
              <a:rPr lang="en-US" baseline="0" dirty="0" smtClean="0"/>
              <a:t> to build shared knowledge with the differences between formative and summative assessment and the term “common.”</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25</a:t>
            </a:fld>
            <a:endParaRPr lang="en-US" dirty="0"/>
          </a:p>
        </p:txBody>
      </p:sp>
    </p:spTree>
    <p:extLst>
      <p:ext uri="{BB962C8B-B14F-4D97-AF65-F5344CB8AC3E}">
        <p14:creationId xmlns:p14="http://schemas.microsoft.com/office/powerpoint/2010/main" val="304031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26</a:t>
            </a:fld>
            <a:endParaRPr lang="en-US" dirty="0"/>
          </a:p>
        </p:txBody>
      </p:sp>
    </p:spTree>
    <p:extLst>
      <p:ext uri="{BB962C8B-B14F-4D97-AF65-F5344CB8AC3E}">
        <p14:creationId xmlns:p14="http://schemas.microsoft.com/office/powerpoint/2010/main" val="224801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the assessment taking place? Formative or Summative in nature?</a:t>
            </a:r>
          </a:p>
          <a:p>
            <a:endParaRPr lang="en-US" dirty="0" smtClean="0"/>
          </a:p>
          <a:p>
            <a:r>
              <a:rPr lang="en-US" dirty="0" smtClean="0"/>
              <a:t>Who</a:t>
            </a:r>
            <a:r>
              <a:rPr lang="en-US" baseline="0" dirty="0" smtClean="0"/>
              <a:t> will use the information? Teachers, students, parents, administrators, state-level?</a:t>
            </a:r>
          </a:p>
          <a:p>
            <a:endParaRPr lang="en-US" baseline="0" dirty="0" smtClean="0"/>
          </a:p>
          <a:p>
            <a:r>
              <a:rPr lang="en-US" baseline="0" dirty="0" smtClean="0"/>
              <a:t>What will the information be used for? Diagnostic, Instructional, Ranking, District or Building decisions, State decisions?</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t>27</a:t>
            </a:fld>
            <a:endParaRPr lang="en-US" dirty="0"/>
          </a:p>
        </p:txBody>
      </p:sp>
    </p:spTree>
    <p:extLst>
      <p:ext uri="{BB962C8B-B14F-4D97-AF65-F5344CB8AC3E}">
        <p14:creationId xmlns:p14="http://schemas.microsoft.com/office/powerpoint/2010/main" val="325472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key</a:t>
            </a:r>
            <a:r>
              <a:rPr lang="en-US" baseline="0" dirty="0" smtClean="0"/>
              <a:t> characteristics of formative assessment.</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28</a:t>
            </a:fld>
            <a:endParaRPr lang="en-US" dirty="0"/>
          </a:p>
        </p:txBody>
      </p:sp>
    </p:spTree>
    <p:extLst>
      <p:ext uri="{BB962C8B-B14F-4D97-AF65-F5344CB8AC3E}">
        <p14:creationId xmlns:p14="http://schemas.microsoft.com/office/powerpoint/2010/main" val="39722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 of INFORMAL</a:t>
            </a:r>
            <a:r>
              <a:rPr lang="en-US" baseline="0" dirty="0" smtClean="0"/>
              <a:t> formative assessment strategies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29</a:t>
            </a:fld>
            <a:endParaRPr lang="en-US" dirty="0"/>
          </a:p>
        </p:txBody>
      </p:sp>
    </p:spTree>
    <p:extLst>
      <p:ext uri="{BB962C8B-B14F-4D97-AF65-F5344CB8AC3E}">
        <p14:creationId xmlns:p14="http://schemas.microsoft.com/office/powerpoint/2010/main" val="157745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30</a:t>
            </a:fld>
            <a:endParaRPr lang="en-US" dirty="0"/>
          </a:p>
        </p:txBody>
      </p:sp>
    </p:spTree>
    <p:extLst>
      <p:ext uri="{BB962C8B-B14F-4D97-AF65-F5344CB8AC3E}">
        <p14:creationId xmlns:p14="http://schemas.microsoft.com/office/powerpoint/2010/main" val="775602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characteristics</a:t>
            </a:r>
            <a:r>
              <a:rPr lang="en-US" baseline="0" dirty="0" smtClean="0"/>
              <a:t> of the term common</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31</a:t>
            </a:fld>
            <a:endParaRPr lang="en-US" dirty="0"/>
          </a:p>
        </p:txBody>
      </p:sp>
    </p:spTree>
    <p:extLst>
      <p:ext uri="{BB962C8B-B14F-4D97-AF65-F5344CB8AC3E}">
        <p14:creationId xmlns:p14="http://schemas.microsoft.com/office/powerpoint/2010/main" val="271840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Interim assessments</a:t>
            </a:r>
            <a:r>
              <a:rPr lang="en-US" baseline="0" dirty="0" smtClean="0"/>
              <a:t> provide the link between those short, informal classroom formative assessments and the more formal summative assessments.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32</a:t>
            </a:fld>
            <a:endParaRPr lang="en-US" dirty="0"/>
          </a:p>
        </p:txBody>
      </p:sp>
    </p:spTree>
    <p:extLst>
      <p:ext uri="{BB962C8B-B14F-4D97-AF65-F5344CB8AC3E}">
        <p14:creationId xmlns:p14="http://schemas.microsoft.com/office/powerpoint/2010/main" val="94611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“Balanced Assessment System”</a:t>
            </a:r>
            <a:endParaRPr lang="en-US" b="1" baseline="0" dirty="0" smtClean="0"/>
          </a:p>
          <a:p>
            <a:endParaRPr lang="en-US" baseline="0" dirty="0" smtClean="0"/>
          </a:p>
          <a:p>
            <a:r>
              <a:rPr lang="en-US" baseline="0" dirty="0" smtClean="0"/>
              <a:t>The chart shows the variety of assessments we use, as well as the purpose of each.  Here we see that Common Formative and Common Interim Assessments are similar, but Common Interim Assessments are regularly spaced out and calendared during the course of the school year.  They can be used both formatively and summatively.</a:t>
            </a:r>
            <a:endParaRPr lang="en-US" dirty="0"/>
          </a:p>
        </p:txBody>
      </p:sp>
      <p:sp>
        <p:nvSpPr>
          <p:cNvPr id="4" name="Slide Number Placeholder 3"/>
          <p:cNvSpPr>
            <a:spLocks noGrp="1"/>
          </p:cNvSpPr>
          <p:nvPr>
            <p:ph type="sldNum" sz="quarter" idx="10"/>
          </p:nvPr>
        </p:nvSpPr>
        <p:spPr/>
        <p:txBody>
          <a:bodyPr/>
          <a:lstStyle/>
          <a:p>
            <a:fld id="{BE03D411-F801-4E0B-AB04-0EEC82E9F12B}" type="slidenum">
              <a:rPr lang="en-US" smtClean="0"/>
              <a:t>33</a:t>
            </a:fld>
            <a:endParaRPr lang="en-US" dirty="0"/>
          </a:p>
        </p:txBody>
      </p:sp>
    </p:spTree>
    <p:extLst>
      <p:ext uri="{BB962C8B-B14F-4D97-AF65-F5344CB8AC3E}">
        <p14:creationId xmlns:p14="http://schemas.microsoft.com/office/powerpoint/2010/main" val="140813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are four concrete steps that we can take in this whole process of beginning the data driven instructional process.  We will walk through each of these steps.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34</a:t>
            </a:fld>
            <a:endParaRPr lang="en-US" dirty="0"/>
          </a:p>
        </p:txBody>
      </p:sp>
    </p:spTree>
    <p:extLst>
      <p:ext uri="{BB962C8B-B14F-4D97-AF65-F5344CB8AC3E}">
        <p14:creationId xmlns:p14="http://schemas.microsoft.com/office/powerpoint/2010/main" val="118282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have an understanding of how common</a:t>
            </a:r>
            <a:r>
              <a:rPr lang="en-US" baseline="0" dirty="0" smtClean="0"/>
              <a:t> interim assessments support the implementation of the CCLS and provide a pathway for assessing student growth in a course of study.</a:t>
            </a:r>
          </a:p>
          <a:p>
            <a:endParaRPr lang="en-US" dirty="0" smtClean="0"/>
          </a:p>
          <a:p>
            <a:r>
              <a:rPr lang="en-US" dirty="0" smtClean="0"/>
              <a:t>Assume participants</a:t>
            </a:r>
            <a:r>
              <a:rPr lang="en-US" baseline="0" dirty="0" smtClean="0"/>
              <a:t> have:</a:t>
            </a:r>
          </a:p>
          <a:p>
            <a:pPr marL="174708" indent="-174708">
              <a:buFont typeface="Arial" pitchFamily="34" charset="0"/>
              <a:buChar char="•"/>
            </a:pPr>
            <a:r>
              <a:rPr lang="en-US" baseline="0" dirty="0" smtClean="0"/>
              <a:t>Prioritized the standards in order to select the most important learning of their course for SLO development, however slides for this process are hidden and embedded into the Power Point if needed</a:t>
            </a:r>
          </a:p>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A300ED1-0099-43F8-B3D2-F277962B4FA8}" type="slidenum">
              <a:rPr lang="en-US" smtClean="0"/>
              <a:t>2</a:t>
            </a:fld>
            <a:endParaRPr lang="en-US" dirty="0"/>
          </a:p>
        </p:txBody>
      </p:sp>
    </p:spTree>
    <p:extLst>
      <p:ext uri="{BB962C8B-B14F-4D97-AF65-F5344CB8AC3E}">
        <p14:creationId xmlns:p14="http://schemas.microsoft.com/office/powerpoint/2010/main" val="2103079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graphic inserts more specific information that</a:t>
            </a:r>
            <a:r>
              <a:rPr lang="en-US" baseline="0" dirty="0" smtClean="0"/>
              <a:t> was outlined in the previous slide.  This information is examined further in the following slides.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35</a:t>
            </a:fld>
            <a:endParaRPr lang="en-US" dirty="0"/>
          </a:p>
        </p:txBody>
      </p:sp>
    </p:spTree>
    <p:extLst>
      <p:ext uri="{BB962C8B-B14F-4D97-AF65-F5344CB8AC3E}">
        <p14:creationId xmlns:p14="http://schemas.microsoft.com/office/powerpoint/2010/main" val="341963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“History 7</a:t>
            </a:r>
            <a:r>
              <a:rPr lang="en-US" b="1" baseline="30000" dirty="0" smtClean="0"/>
              <a:t>th</a:t>
            </a:r>
            <a:r>
              <a:rPr lang="en-US" b="1" dirty="0" smtClean="0"/>
              <a:t> Grade”  folder for example and rubric</a:t>
            </a:r>
          </a:p>
          <a:p>
            <a:endParaRPr lang="en-US" dirty="0" smtClean="0"/>
          </a:p>
          <a:p>
            <a:r>
              <a:rPr lang="en-US" dirty="0" smtClean="0"/>
              <a:t>Remember</a:t>
            </a:r>
            <a:r>
              <a:rPr lang="en-US" baseline="0" dirty="0" smtClean="0"/>
              <a:t> that this is the standard we deemed as a priority standard.  We unwrapped it and created a learning target by writing an “I can…” statement.  The “I can…” statement that was written reflects the learning for the summative, year-end goal.  We can break this learning target down into smaller learning chunks that build over time to reach this larger year-end learning target.  The following slide shows one way to break it down.</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36</a:t>
            </a:fld>
            <a:endParaRPr lang="en-US" dirty="0"/>
          </a:p>
        </p:txBody>
      </p:sp>
    </p:spTree>
    <p:extLst>
      <p:ext uri="{BB962C8B-B14F-4D97-AF65-F5344CB8AC3E}">
        <p14:creationId xmlns:p14="http://schemas.microsoft.com/office/powerpoint/2010/main" val="69193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summative, year-end learning target that we have been looking at.  Now we can break this down into smaller learning chunks that can be assessed during the interim assessments.  I may choose to assess one or more of these smaller learning targets in the interim assessment.  The following slide shows one way to assess these smaller targets.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37</a:t>
            </a:fld>
            <a:endParaRPr lang="en-US" dirty="0"/>
          </a:p>
        </p:txBody>
      </p:sp>
    </p:spTree>
    <p:extLst>
      <p:ext uri="{BB962C8B-B14F-4D97-AF65-F5344CB8AC3E}">
        <p14:creationId xmlns:p14="http://schemas.microsoft.com/office/powerpoint/2010/main" val="4166992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a:t>
            </a:r>
            <a:r>
              <a:rPr lang="en-US" baseline="0" dirty="0" smtClean="0"/>
              <a:t> response includes items such Multiple Choice, T/F, and matching type questions.</a:t>
            </a:r>
          </a:p>
          <a:p>
            <a:endParaRPr lang="en-US" baseline="0" dirty="0" smtClean="0"/>
          </a:p>
          <a:p>
            <a:r>
              <a:rPr lang="en-US" baseline="0" dirty="0" smtClean="0"/>
              <a:t>Constructed/Extended written response items require students to provide their own answer to a question or prompt. Examples are short or long essay prompts. Graphic organizers are also considered to be an example of this type. </a:t>
            </a:r>
          </a:p>
          <a:p>
            <a:endParaRPr lang="en-US" baseline="0" dirty="0" smtClean="0"/>
          </a:p>
          <a:p>
            <a:r>
              <a:rPr lang="en-US" baseline="0" dirty="0" smtClean="0"/>
              <a:t>Performance assessments ask students to demonstrate their understanding of a learning target by performing in front of the teacher, who evaluates them against a rubric. </a:t>
            </a:r>
          </a:p>
          <a:p>
            <a:endParaRPr lang="en-US" baseline="0" dirty="0" smtClean="0"/>
          </a:p>
          <a:p>
            <a:r>
              <a:rPr lang="en-US" baseline="0" dirty="0" smtClean="0"/>
              <a:t>Each method is equally viable as an assessment strategy as long as the following points are considered:</a:t>
            </a:r>
          </a:p>
          <a:p>
            <a:endParaRPr lang="en-US" baseline="0" dirty="0" smtClean="0"/>
          </a:p>
          <a:p>
            <a:pPr marL="174708" indent="-174708">
              <a:buFont typeface="Arial" pitchFamily="34" charset="0"/>
              <a:buChar char="•"/>
            </a:pPr>
            <a:r>
              <a:rPr lang="en-US" baseline="0" dirty="0" smtClean="0"/>
              <a:t>Does the selected strategy accurately measure the intended learning target at the level of thinking it was taught?</a:t>
            </a:r>
          </a:p>
          <a:p>
            <a:endParaRPr lang="en-US" baseline="0" dirty="0" smtClean="0"/>
          </a:p>
          <a:p>
            <a:pPr marL="174708" indent="-174708">
              <a:buFont typeface="Arial" pitchFamily="34" charset="0"/>
              <a:buChar char="•"/>
            </a:pPr>
            <a:r>
              <a:rPr lang="en-US" baseline="0" dirty="0" smtClean="0"/>
              <a:t>Does the selected strategy provide timely turnaround of the information needed for teachers and students to determine next steps?</a:t>
            </a:r>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Does the selected strategy require the use of a rubric? Will that rubric be implemented consistently across teachers?</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48317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have the learning target (I can statement) match the assessment method.</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39</a:t>
            </a:fld>
            <a:endParaRPr lang="en-US" dirty="0"/>
          </a:p>
        </p:txBody>
      </p:sp>
    </p:spTree>
    <p:extLst>
      <p:ext uri="{BB962C8B-B14F-4D97-AF65-F5344CB8AC3E}">
        <p14:creationId xmlns:p14="http://schemas.microsoft.com/office/powerpoint/2010/main" val="2880794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major considerations when</a:t>
            </a:r>
            <a:r>
              <a:rPr lang="en-US" baseline="0" dirty="0" smtClean="0"/>
              <a:t> developing the assessment plan. Show example of the Assessment Planner map as a model.</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40</a:t>
            </a:fld>
            <a:endParaRPr lang="en-US" dirty="0"/>
          </a:p>
        </p:txBody>
      </p:sp>
    </p:spTree>
    <p:extLst>
      <p:ext uri="{BB962C8B-B14F-4D97-AF65-F5344CB8AC3E}">
        <p14:creationId xmlns:p14="http://schemas.microsoft.com/office/powerpoint/2010/main" val="665318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“Assessment Methods”</a:t>
            </a:r>
          </a:p>
          <a:p>
            <a:endParaRPr lang="en-US" dirty="0" smtClean="0"/>
          </a:p>
          <a:p>
            <a:r>
              <a:rPr lang="en-US" dirty="0" smtClean="0"/>
              <a:t>There are three basic</a:t>
            </a:r>
            <a:r>
              <a:rPr lang="en-US" baseline="0" dirty="0" smtClean="0"/>
              <a:t> assessment methods. This chart provides examples of each method, what it best assesses, and how it can be scored.</a:t>
            </a:r>
            <a:endParaRPr lang="en-US" dirty="0"/>
          </a:p>
        </p:txBody>
      </p:sp>
      <p:sp>
        <p:nvSpPr>
          <p:cNvPr id="4" name="Slide Number Placeholder 3"/>
          <p:cNvSpPr>
            <a:spLocks noGrp="1"/>
          </p:cNvSpPr>
          <p:nvPr>
            <p:ph type="sldNum" sz="quarter" idx="10"/>
          </p:nvPr>
        </p:nvSpPr>
        <p:spPr/>
        <p:txBody>
          <a:bodyPr/>
          <a:lstStyle/>
          <a:p>
            <a:fld id="{74E65B46-A186-43B9-9E20-38B4301AA4C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22455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a:t>
            </a:r>
            <a:r>
              <a:rPr lang="en-US" baseline="0" dirty="0" smtClean="0"/>
              <a:t> experts often refer to “triangulation” of data sources to provide a more complete picture. Think about providing a minimum of three questions to determine students’ understanding of a learning target. If the thinking involves both knowledge and application, it is best practice to combine constructed response and selected response type items. </a:t>
            </a:r>
          </a:p>
          <a:p>
            <a:endParaRPr lang="en-US" baseline="0" dirty="0" smtClean="0"/>
          </a:p>
          <a:p>
            <a:r>
              <a:rPr lang="en-US" baseline="0" dirty="0" smtClean="0"/>
              <a:t>Consider, too, the turn-around time you’ll need to analyze the data as you determine the length of your assessment. </a:t>
            </a:r>
            <a:endParaRPr lang="en-US" dirty="0"/>
          </a:p>
        </p:txBody>
      </p:sp>
      <p:sp>
        <p:nvSpPr>
          <p:cNvPr id="4" name="Slide Number Placeholder 3"/>
          <p:cNvSpPr>
            <a:spLocks noGrp="1"/>
          </p:cNvSpPr>
          <p:nvPr>
            <p:ph type="sldNum" sz="quarter" idx="10"/>
          </p:nvPr>
        </p:nvSpPr>
        <p:spPr/>
        <p:txBody>
          <a:bodyPr/>
          <a:lstStyle/>
          <a:p>
            <a:fld id="{C00F5227-7AEE-4DDD-975B-BB79B6B9B3C4}" type="slidenum">
              <a:rPr lang="en-US" smtClean="0"/>
              <a:t>42</a:t>
            </a:fld>
            <a:endParaRPr lang="en-US" dirty="0"/>
          </a:p>
        </p:txBody>
      </p:sp>
    </p:spTree>
    <p:extLst>
      <p:ext uri="{BB962C8B-B14F-4D97-AF65-F5344CB8AC3E}">
        <p14:creationId xmlns:p14="http://schemas.microsoft.com/office/powerpoint/2010/main" val="2749814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smaller</a:t>
            </a:r>
            <a:r>
              <a:rPr lang="en-US" baseline="0" dirty="0" smtClean="0"/>
              <a:t> learning targets that were pulled out of the larger, year-end learning target, here is an example of an interim assessment </a:t>
            </a:r>
            <a:r>
              <a:rPr lang="en-US" b="1" baseline="0" dirty="0" smtClean="0"/>
              <a:t>(possibly given around the March date).  </a:t>
            </a:r>
            <a:r>
              <a:rPr lang="en-US" baseline="0" dirty="0" smtClean="0"/>
              <a:t>The two texts selected reflect content from 7</a:t>
            </a:r>
            <a:r>
              <a:rPr lang="en-US" baseline="30000" dirty="0" smtClean="0"/>
              <a:t>th</a:t>
            </a:r>
            <a:r>
              <a:rPr lang="en-US" baseline="0" dirty="0" smtClean="0"/>
              <a:t> grade history and are sample texts from Appendix B.  The sample task for the two texts in Appendix B is the following:</a:t>
            </a:r>
          </a:p>
          <a:p>
            <a:endParaRPr lang="en-US" baseline="0" dirty="0" smtClean="0"/>
          </a:p>
          <a:p>
            <a:r>
              <a:rPr lang="en-US" dirty="0"/>
              <a:t>“Students analyze the governmental structure of the United States and </a:t>
            </a:r>
            <a:r>
              <a:rPr lang="en-US" i="1" dirty="0"/>
              <a:t>support </a:t>
            </a:r>
            <a:r>
              <a:rPr lang="en-US" dirty="0"/>
              <a:t>their </a:t>
            </a:r>
            <a:r>
              <a:rPr lang="en-US" i="1" dirty="0"/>
              <a:t>analysis </a:t>
            </a:r>
            <a:r>
              <a:rPr lang="en-US" dirty="0"/>
              <a:t>by </a:t>
            </a:r>
            <a:r>
              <a:rPr lang="en-US" i="1" dirty="0"/>
              <a:t>citing specific textual evidence </a:t>
            </a:r>
            <a:r>
              <a:rPr lang="en-US" dirty="0"/>
              <a:t>from </a:t>
            </a:r>
            <a:r>
              <a:rPr lang="en-US" i="1" dirty="0"/>
              <a:t>primary sources </a:t>
            </a:r>
            <a:r>
              <a:rPr lang="en-US" dirty="0"/>
              <a:t>such as the Preamble and First Amendment of the U.S. Constitution as well as secondary sources such as Linda R. Monk’s </a:t>
            </a:r>
            <a:r>
              <a:rPr lang="en-US" i="1" dirty="0"/>
              <a:t>Words We Live By: Your Annotated Guide to the Constitution</a:t>
            </a:r>
            <a:r>
              <a:rPr lang="en-US" dirty="0"/>
              <a:t>. [RH.6–8.1]”</a:t>
            </a:r>
          </a:p>
          <a:p>
            <a:endParaRPr lang="en-US" dirty="0"/>
          </a:p>
          <a:p>
            <a:r>
              <a:rPr lang="en-US" dirty="0"/>
              <a:t>The interim assessment reflects a step in the learning path toward the sample task (if the sample task were to be considered a summative assessment for the end of the unit, for example).</a:t>
            </a:r>
          </a:p>
          <a:p>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43</a:t>
            </a:fld>
            <a:endParaRPr lang="en-US" dirty="0"/>
          </a:p>
        </p:txBody>
      </p:sp>
    </p:spTree>
    <p:extLst>
      <p:ext uri="{BB962C8B-B14F-4D97-AF65-F5344CB8AC3E}">
        <p14:creationId xmlns:p14="http://schemas.microsoft.com/office/powerpoint/2010/main" val="352909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4E65B46-A186-43B9-9E20-38B4301AA4C3}" type="slidenum">
              <a:rPr lang="en-US" smtClean="0"/>
              <a:t>53</a:t>
            </a:fld>
            <a:endParaRPr lang="en-US" dirty="0"/>
          </a:p>
        </p:txBody>
      </p:sp>
    </p:spTree>
    <p:extLst>
      <p:ext uri="{BB962C8B-B14F-4D97-AF65-F5344CB8AC3E}">
        <p14:creationId xmlns:p14="http://schemas.microsoft.com/office/powerpoint/2010/main" val="238808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WHY slide:  after establishing the most important learning for your course with the SLO, periodically measure student progress toward that goal throughout the year with CFAs.</a:t>
            </a:r>
          </a:p>
          <a:p>
            <a:endParaRPr lang="en-US" baseline="0" dirty="0" smtClean="0"/>
          </a:p>
          <a:p>
            <a:r>
              <a:rPr lang="en-US" baseline="0" dirty="0" smtClean="0"/>
              <a:t>Formative Assessments serve as a map or GPS on the learning journey.  They may be spaced out over the course of the school year so that students are formatively assessed at approximately 6-8 week intervals.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18</a:t>
            </a:fld>
            <a:endParaRPr lang="en-US" dirty="0"/>
          </a:p>
        </p:txBody>
      </p:sp>
    </p:spTree>
    <p:extLst>
      <p:ext uri="{BB962C8B-B14F-4D97-AF65-F5344CB8AC3E}">
        <p14:creationId xmlns:p14="http://schemas.microsoft.com/office/powerpoint/2010/main" val="134150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dates have been selected</a:t>
            </a:r>
            <a:r>
              <a:rPr lang="en-US" baseline="0" dirty="0" smtClean="0"/>
              <a:t> as learning checkpoints for the interim assessments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576806B-C451-40D2-B009-A00224CB37AF}" type="slidenum">
              <a:rPr lang="en-US" smtClean="0"/>
              <a:t>19</a:t>
            </a:fld>
            <a:endParaRPr lang="en-US" dirty="0"/>
          </a:p>
        </p:txBody>
      </p:sp>
    </p:spTree>
    <p:extLst>
      <p:ext uri="{BB962C8B-B14F-4D97-AF65-F5344CB8AC3E}">
        <p14:creationId xmlns:p14="http://schemas.microsoft.com/office/powerpoint/2010/main" val="134150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a:t>
            </a:r>
            <a:r>
              <a:rPr lang="en-US" baseline="0" dirty="0" smtClean="0"/>
              <a:t> slide that illustrates the big picture of how the SLO acts as bookends to the instruction over the course of the year.  As instruction ensues, so does periodic learning check points that assess students progress toward the year end summative learning goals.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20</a:t>
            </a:fld>
            <a:endParaRPr lang="en-US" dirty="0"/>
          </a:p>
        </p:txBody>
      </p:sp>
    </p:spTree>
    <p:extLst>
      <p:ext uri="{BB962C8B-B14F-4D97-AF65-F5344CB8AC3E}">
        <p14:creationId xmlns:p14="http://schemas.microsoft.com/office/powerpoint/2010/main" val="44479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Common Formative Assessments</a:t>
            </a:r>
            <a:r>
              <a:rPr lang="en-US" baseline="0" dirty="0" smtClean="0"/>
              <a:t> are spaces out across the year at approximately every 6-8 weeks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21</a:t>
            </a:fld>
            <a:endParaRPr lang="en-US" dirty="0"/>
          </a:p>
        </p:txBody>
      </p:sp>
    </p:spTree>
    <p:extLst>
      <p:ext uri="{BB962C8B-B14F-4D97-AF65-F5344CB8AC3E}">
        <p14:creationId xmlns:p14="http://schemas.microsoft.com/office/powerpoint/2010/main" val="354442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assessment are standards based and may not rely on the content specifically.  They are not necessarily a summative assessment, but they are used formatively to assess students’ progress toward the larger year-end learning goals.</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22</a:t>
            </a:fld>
            <a:endParaRPr lang="en-US" dirty="0"/>
          </a:p>
        </p:txBody>
      </p:sp>
    </p:spTree>
    <p:extLst>
      <p:ext uri="{BB962C8B-B14F-4D97-AF65-F5344CB8AC3E}">
        <p14:creationId xmlns:p14="http://schemas.microsoft.com/office/powerpoint/2010/main" val="155153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few moments to build shared</a:t>
            </a:r>
            <a:r>
              <a:rPr lang="en-US" baseline="0" dirty="0" smtClean="0"/>
              <a:t> knowledge around some key assessment information and vocabulary</a:t>
            </a:r>
            <a:endParaRPr lang="en-US" dirty="0"/>
          </a:p>
        </p:txBody>
      </p:sp>
      <p:sp>
        <p:nvSpPr>
          <p:cNvPr id="4" name="Slide Number Placeholder 3"/>
          <p:cNvSpPr>
            <a:spLocks noGrp="1"/>
          </p:cNvSpPr>
          <p:nvPr>
            <p:ph type="sldNum" sz="quarter" idx="10"/>
          </p:nvPr>
        </p:nvSpPr>
        <p:spPr/>
        <p:txBody>
          <a:bodyPr/>
          <a:lstStyle/>
          <a:p>
            <a:fld id="{6576806B-C451-40D2-B009-A00224CB37AF}" type="slidenum">
              <a:rPr lang="en-US" smtClean="0"/>
              <a:t>23</a:t>
            </a:fld>
            <a:endParaRPr lang="en-US" dirty="0"/>
          </a:p>
        </p:txBody>
      </p:sp>
    </p:spTree>
    <p:extLst>
      <p:ext uri="{BB962C8B-B14F-4D97-AF65-F5344CB8AC3E}">
        <p14:creationId xmlns:p14="http://schemas.microsoft.com/office/powerpoint/2010/main" val="389370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  “Data Driven</a:t>
            </a:r>
            <a:r>
              <a:rPr lang="en-US" b="1" baseline="0" dirty="0" smtClean="0"/>
              <a:t> Instruction Shifts”</a:t>
            </a:r>
            <a:endParaRPr lang="en-US" b="1" dirty="0" smtClean="0"/>
          </a:p>
          <a:p>
            <a:endParaRPr lang="en-US" dirty="0" smtClean="0"/>
          </a:p>
          <a:p>
            <a:r>
              <a:rPr lang="en-US" u="sng" dirty="0" smtClean="0"/>
              <a:t>Activity</a:t>
            </a:r>
            <a:r>
              <a:rPr lang="en-US" dirty="0" smtClean="0"/>
              <a:t>:</a:t>
            </a:r>
            <a:r>
              <a:rPr lang="en-US" baseline="0" dirty="0" smtClean="0"/>
              <a:t>  Say Something – In small groups or pairs, teacher read one shift, stop, say something about the shift (a question, a comment, a connection, etc), and continue to read, stop, and say something for the remainder of the shifts.</a:t>
            </a:r>
          </a:p>
          <a:p>
            <a:endParaRPr lang="en-US" baseline="0" dirty="0" smtClean="0"/>
          </a:p>
          <a:p>
            <a:r>
              <a:rPr lang="en-US" baseline="0" dirty="0" smtClean="0"/>
              <a:t>Whole group debrief:  What shifts do we already have in place?  What shifts will be a stretch for us?  </a:t>
            </a:r>
            <a:endParaRPr lang="en-US" dirty="0"/>
          </a:p>
        </p:txBody>
      </p:sp>
      <p:sp>
        <p:nvSpPr>
          <p:cNvPr id="4" name="Slide Number Placeholder 3"/>
          <p:cNvSpPr>
            <a:spLocks noGrp="1"/>
          </p:cNvSpPr>
          <p:nvPr>
            <p:ph type="sldNum" sz="quarter" idx="10"/>
          </p:nvPr>
        </p:nvSpPr>
        <p:spPr/>
        <p:txBody>
          <a:bodyPr/>
          <a:lstStyle/>
          <a:p>
            <a:fld id="{BE03D411-F801-4E0B-AB04-0EEC82E9F12B}" type="slidenum">
              <a:rPr lang="en-US" smtClean="0"/>
              <a:t>24</a:t>
            </a:fld>
            <a:endParaRPr lang="en-US" dirty="0"/>
          </a:p>
        </p:txBody>
      </p:sp>
    </p:spTree>
    <p:extLst>
      <p:ext uri="{BB962C8B-B14F-4D97-AF65-F5344CB8AC3E}">
        <p14:creationId xmlns:p14="http://schemas.microsoft.com/office/powerpoint/2010/main" val="129985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6CF9A88-27B6-49A2-A3CD-ED57924D5BAC}" type="datetime1">
              <a:rPr lang="en-US" smtClean="0">
                <a:solidFill>
                  <a:srgbClr val="CCD1B9"/>
                </a:solidFill>
              </a:rPr>
              <a:pPr/>
              <a:t>10/30/2012</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6B7F263-C7F6-4D3F-A0CB-D441E0A7C179}"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dirty="0" smtClean="0">
                <a:solidFill>
                  <a:srgbClr val="CCD1B9"/>
                </a:solidFill>
              </a:rPr>
              <a:t>OCM BOCES Network Team</a:t>
            </a:r>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86661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8CF06-7D1B-4A8D-8A0F-82793F8C8FF2}" type="datetime1">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77247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0DA7F-5CE6-459C-BEF9-508618890228}" type="datetime1">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6B7F263-C7F6-4D3F-A0CB-D441E0A7C179}"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339271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FB20CCB-9A2D-4071-8BCD-C2C3F6A7EA65}" type="datetimeFigureOut">
              <a:rPr lang="en-US" smtClean="0">
                <a:solidFill>
                  <a:srgbClr val="CCD1B9"/>
                </a:solidFill>
              </a:rPr>
              <a:pPr/>
              <a:t>10/30/2012</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E6A95CD-08DA-49EB-B1A1-FA51BD9C9488}"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41547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941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FB20CCB-9A2D-4071-8BCD-C2C3F6A7EA65}" type="datetimeFigureOut">
              <a:rPr lang="en-US" smtClean="0"/>
              <a:pPr/>
              <a:t>10/30/2012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E6A95CD-08DA-49EB-B1A1-FA51BD9C9488}"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71119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8035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2683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867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968968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E6A95CD-08DA-49EB-B1A1-FA51BD9C9488}"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08313926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F080A-B627-4651-A79F-92C8E9D58DC8}" type="datetime1">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406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20CCB-9A2D-4071-8BCD-C2C3F6A7EA65}" type="datetimeFigureOut">
              <a:rPr lang="en-US" smtClean="0">
                <a:solidFill>
                  <a:srgbClr val="CCD1B9"/>
                </a:solidFill>
              </a:rPr>
              <a:pPr/>
              <a:t>10/30/2012</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DE6A95CD-08DA-49EB-B1A1-FA51BD9C9488}"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2993409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394364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6A95CD-08DA-49EB-B1A1-FA51BD9C9488}"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2104205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FB20CCB-9A2D-4071-8BCD-C2C3F6A7EA65}" type="datetimeFigureOut">
              <a:rPr lang="en-US" smtClean="0">
                <a:solidFill>
                  <a:srgbClr val="CCD1B9"/>
                </a:solidFill>
              </a:rPr>
              <a:pPr/>
              <a:t>10/30/2012</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E6A95CD-08DA-49EB-B1A1-FA51BD9C9488}"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75595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4056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FB20CCB-9A2D-4071-8BCD-C2C3F6A7EA65}" type="datetimeFigureOut">
              <a:rPr lang="en-US" smtClean="0"/>
              <a:pPr/>
              <a:t>10/30/2012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E6A95CD-08DA-49EB-B1A1-FA51BD9C9488}"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370583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902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760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515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87322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FD53CC2-7904-43D3-B015-5DB2BCF6E48D}" type="datetime1">
              <a:rPr lang="en-US" smtClean="0"/>
              <a:pPr/>
              <a:t>10/30/2012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6B7F263-C7F6-4D3F-A0CB-D441E0A7C179}"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dirty="0" smtClean="0"/>
              <a:t>OCM BOCES Network Team</a:t>
            </a:r>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17703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E6A95CD-08DA-49EB-B1A1-FA51BD9C9488}"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15669356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20CCB-9A2D-4071-8BCD-C2C3F6A7EA65}" type="datetimeFigureOut">
              <a:rPr lang="en-US" smtClean="0">
                <a:solidFill>
                  <a:srgbClr val="CCD1B9"/>
                </a:solidFill>
              </a:rPr>
              <a:pPr/>
              <a:t>10/30/2012</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DE6A95CD-08DA-49EB-B1A1-FA51BD9C9488}"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7245569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DE6A95CD-08DA-49EB-B1A1-FA51BD9C9488}"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151731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6A95CD-08DA-49EB-B1A1-FA51BD9C9488}"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3821030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766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197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3292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372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2304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853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9A78B-E093-4D4B-8EB6-C20FEE4D4935}" type="datetime1">
              <a:rPr lang="en-US" smtClean="0">
                <a:solidFill>
                  <a:srgbClr val="534949"/>
                </a:solidFill>
              </a:rPr>
              <a:pPr/>
              <a:t>10/30/2012</a:t>
            </a:fld>
            <a:endParaRPr lang="en-US" dirty="0">
              <a:solidFill>
                <a:srgbClr val="534949"/>
              </a:solidFill>
            </a:endParaRPr>
          </a:p>
        </p:txBody>
      </p:sp>
      <p:sp>
        <p:nvSpPr>
          <p:cNvPr id="6" name="Footer Placeholder 5"/>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7" name="Slide Number Placeholder 6"/>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1303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062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9916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596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4703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438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681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577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2309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2644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11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0A2DE-37FA-43B6-86D8-32ED0974AC8E}" type="datetime1">
              <a:rPr lang="en-US" smtClean="0">
                <a:solidFill>
                  <a:srgbClr val="534949"/>
                </a:solidFill>
              </a:rPr>
              <a:pPr/>
              <a:t>10/30/2012</a:t>
            </a:fld>
            <a:endParaRPr lang="en-US" dirty="0">
              <a:solidFill>
                <a:srgbClr val="534949"/>
              </a:solidFill>
            </a:endParaRPr>
          </a:p>
        </p:txBody>
      </p:sp>
      <p:sp>
        <p:nvSpPr>
          <p:cNvPr id="8" name="Footer Placeholder 7"/>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9" name="Slide Number Placeholder 8"/>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11894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8866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43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519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1270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9208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37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E24CE5-8713-4249-9810-48367CBC3FE3}" type="datetime1">
              <a:rPr lang="en-US" smtClean="0">
                <a:solidFill>
                  <a:srgbClr val="534949"/>
                </a:solidFill>
              </a:rPr>
              <a:pPr/>
              <a:t>10/30/2012</a:t>
            </a:fld>
            <a:endParaRPr lang="en-US" dirty="0">
              <a:solidFill>
                <a:srgbClr val="534949"/>
              </a:solidFill>
            </a:endParaRPr>
          </a:p>
        </p:txBody>
      </p:sp>
      <p:sp>
        <p:nvSpPr>
          <p:cNvPr id="4" name="Footer Placeholder 3"/>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5" name="Slide Number Placeholder 4"/>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203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D550697F-DFB5-48ED-8347-A97D293A79A9}" type="datetime1">
              <a:rPr lang="en-US" smtClean="0">
                <a:solidFill>
                  <a:srgbClr val="534949"/>
                </a:solidFill>
              </a:rPr>
              <a:pPr/>
              <a:t>10/30/2012</a:t>
            </a:fld>
            <a:endParaRPr lang="en-US" dirty="0">
              <a:solidFill>
                <a:srgbClr val="534949"/>
              </a:solidFill>
            </a:endParaRPr>
          </a:p>
        </p:txBody>
      </p:sp>
      <p:sp>
        <p:nvSpPr>
          <p:cNvPr id="3" name="Footer Placeholder 2"/>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4" name="Slide Number Placeholder 3"/>
          <p:cNvSpPr>
            <a:spLocks noGrp="1"/>
          </p:cNvSpPr>
          <p:nvPr>
            <p:ph type="sldNum" sz="quarter" idx="12"/>
          </p:nvPr>
        </p:nvSpPr>
        <p:spPr/>
        <p:txBody>
          <a:bodyPr/>
          <a:lstStyle/>
          <a:p>
            <a:fld id="{A6B7F263-C7F6-4D3F-A0CB-D441E0A7C179}"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377384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AC11C-EF2A-4668-8BA8-B14E1D8F5692}" type="datetime1">
              <a:rPr lang="en-US" smtClean="0">
                <a:solidFill>
                  <a:srgbClr val="534949"/>
                </a:solidFill>
              </a:rPr>
              <a:pPr/>
              <a:t>10/30/2012</a:t>
            </a:fld>
            <a:endParaRPr lang="en-US" dirty="0">
              <a:solidFill>
                <a:srgbClr val="534949"/>
              </a:solidFill>
            </a:endParaRPr>
          </a:p>
        </p:txBody>
      </p:sp>
      <p:sp>
        <p:nvSpPr>
          <p:cNvPr id="6" name="Footer Placeholder 5"/>
          <p:cNvSpPr>
            <a:spLocks noGrp="1"/>
          </p:cNvSpPr>
          <p:nvPr>
            <p:ph type="ftr" sz="quarter" idx="11"/>
          </p:nvPr>
        </p:nvSpPr>
        <p:spPr/>
        <p:txBody>
          <a:bodyPr/>
          <a:lstStyle/>
          <a:p>
            <a:r>
              <a:rPr lang="en-US" dirty="0" smtClean="0">
                <a:solidFill>
                  <a:srgbClr val="534949"/>
                </a:solidFill>
              </a:rPr>
              <a:t>OCM BOCES Network Team</a:t>
            </a:r>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6B7F263-C7F6-4D3F-A0CB-D441E0A7C17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1208889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DEDAF-0CA1-488F-A012-8031AE6867FF}" type="datetime1">
              <a:rPr lang="en-US" smtClean="0">
                <a:solidFill>
                  <a:srgbClr val="CCD1B9"/>
                </a:solidFill>
              </a:rPr>
              <a:pPr/>
              <a:t>10/30/2012</a:t>
            </a:fld>
            <a:endParaRPr lang="en-US" dirty="0">
              <a:solidFill>
                <a:srgbClr val="CCD1B9"/>
              </a:solidFill>
            </a:endParaRPr>
          </a:p>
        </p:txBody>
      </p:sp>
      <p:sp>
        <p:nvSpPr>
          <p:cNvPr id="6" name="Footer Placeholder 5"/>
          <p:cNvSpPr>
            <a:spLocks noGrp="1"/>
          </p:cNvSpPr>
          <p:nvPr>
            <p:ph type="ftr" sz="quarter" idx="11"/>
          </p:nvPr>
        </p:nvSpPr>
        <p:spPr/>
        <p:txBody>
          <a:bodyPr/>
          <a:lstStyle/>
          <a:p>
            <a:r>
              <a:rPr lang="en-US" dirty="0" smtClean="0">
                <a:solidFill>
                  <a:srgbClr val="CCD1B9"/>
                </a:solidFill>
              </a:rPr>
              <a:t>OCM BOCES Network Team</a:t>
            </a:r>
            <a:endParaRPr lang="en-US" dirty="0">
              <a:solidFill>
                <a:srgbClr val="CCD1B9"/>
              </a:solidFill>
            </a:endParaRPr>
          </a:p>
        </p:txBody>
      </p:sp>
      <p:sp>
        <p:nvSpPr>
          <p:cNvPr id="7" name="Slide Number Placeholder 6"/>
          <p:cNvSpPr>
            <a:spLocks noGrp="1"/>
          </p:cNvSpPr>
          <p:nvPr>
            <p:ph type="sldNum" sz="quarter" idx="12"/>
          </p:nvPr>
        </p:nvSpPr>
        <p:spPr/>
        <p:txBody>
          <a:bodyPr/>
          <a:lstStyle/>
          <a:p>
            <a:fld id="{A6B7F263-C7F6-4D3F-A0CB-D441E0A7C179}"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474116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CF8B80A-6610-4F73-8C87-D66B68641C30}" type="datetime1">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dirty="0" smtClean="0">
                <a:solidFill>
                  <a:srgbClr val="534949"/>
                </a:solidFill>
              </a:rPr>
              <a:t>OCM BOCES Network Team</a:t>
            </a:r>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6B7F263-C7F6-4D3F-A0CB-D441E0A7C179}"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219551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E6A95CD-08DA-49EB-B1A1-FA51BD9C9488}"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4621794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FB20CCB-9A2D-4071-8BCD-C2C3F6A7EA65}" type="datetimeFigureOut">
              <a:rPr lang="en-US" smtClean="0">
                <a:solidFill>
                  <a:srgbClr val="534949"/>
                </a:solidFill>
              </a:rPr>
              <a:pPr/>
              <a:t>10/30/2012</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E6A95CD-08DA-49EB-B1A1-FA51BD9C9488}"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370486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78438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615F9-43CD-43DF-A97F-E4FF76C4405C}" type="datetimeFigureOut">
              <a:rPr lang="en-US" smtClean="0">
                <a:solidFill>
                  <a:prstClr val="black">
                    <a:tint val="75000"/>
                  </a:prstClr>
                </a:solidFill>
              </a:rPr>
              <a:pPr/>
              <a:t>10/30/2012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0A0C3-3E23-4F86-B53C-048C9ED8E2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9707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4.xml"/><Relationship Id="rId16" Type="http://schemas.openxmlformats.org/officeDocument/2006/relationships/diagramColors" Target="../diagrams/colors8.xml"/><Relationship Id="rId1" Type="http://schemas.openxmlformats.org/officeDocument/2006/relationships/slideLayout" Target="../slideLayouts/slideLayout2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17.xml"/><Relationship Id="rId16" Type="http://schemas.openxmlformats.org/officeDocument/2006/relationships/diagramColors" Target="../diagrams/colors18.xml"/><Relationship Id="rId1" Type="http://schemas.openxmlformats.org/officeDocument/2006/relationships/slideLayout" Target="../slideLayouts/slideLayout1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pshaw@ocmboces.or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mailto:jcraig@ocmboce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81200"/>
            <a:ext cx="6324600" cy="2895600"/>
          </a:xfrm>
        </p:spPr>
        <p:txBody>
          <a:bodyPr/>
          <a:lstStyle/>
          <a:p>
            <a:pPr algn="ctr"/>
            <a:r>
              <a:rPr lang="en-US" sz="4800" dirty="0" smtClean="0"/>
              <a:t>Formative/Interim </a:t>
            </a:r>
            <a:r>
              <a:rPr lang="en-US" sz="4800" dirty="0" smtClean="0"/>
              <a:t>assessments</a:t>
            </a:r>
            <a:endParaRPr lang="en-US" sz="4800" dirty="0"/>
          </a:p>
        </p:txBody>
      </p:sp>
      <p:sp>
        <p:nvSpPr>
          <p:cNvPr id="2" name="Subtitle 1"/>
          <p:cNvSpPr>
            <a:spLocks noGrp="1"/>
          </p:cNvSpPr>
          <p:nvPr>
            <p:ph type="subTitle" idx="1"/>
          </p:nvPr>
        </p:nvSpPr>
        <p:spPr>
          <a:xfrm>
            <a:off x="7010400" y="2514600"/>
            <a:ext cx="1981200" cy="1828800"/>
          </a:xfrm>
        </p:spPr>
        <p:txBody>
          <a:bodyPr>
            <a:normAutofit/>
          </a:bodyPr>
          <a:lstStyle/>
          <a:p>
            <a:pPr algn="r"/>
            <a:r>
              <a:rPr lang="en-US" sz="2800" dirty="0" smtClean="0"/>
              <a:t>OCM BOCES</a:t>
            </a:r>
            <a:br>
              <a:rPr lang="en-US" sz="2800" dirty="0" smtClean="0"/>
            </a:br>
            <a:r>
              <a:rPr lang="en-US" sz="2800" dirty="0" smtClean="0"/>
              <a:t>NETWORK</a:t>
            </a:r>
            <a:br>
              <a:rPr lang="en-US" sz="2800" dirty="0" smtClean="0"/>
            </a:br>
            <a:r>
              <a:rPr lang="en-US" sz="2800" dirty="0" smtClean="0"/>
              <a:t>TEAM</a:t>
            </a:r>
            <a:endParaRPr lang="en-US" sz="2800" dirty="0"/>
          </a:p>
        </p:txBody>
      </p:sp>
    </p:spTree>
    <p:extLst>
      <p:ext uri="{BB962C8B-B14F-4D97-AF65-F5344CB8AC3E}">
        <p14:creationId xmlns:p14="http://schemas.microsoft.com/office/powerpoint/2010/main" val="2256397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 y="0"/>
            <a:ext cx="457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Arrow 5"/>
          <p:cNvSpPr/>
          <p:nvPr/>
        </p:nvSpPr>
        <p:spPr>
          <a:xfrm>
            <a:off x="4567084" y="1534520"/>
            <a:ext cx="6405715"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ight Arrow 6"/>
          <p:cNvSpPr/>
          <p:nvPr/>
        </p:nvSpPr>
        <p:spPr>
          <a:xfrm>
            <a:off x="-28225" y="1534520"/>
            <a:ext cx="4576916" cy="35616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0" y="2761365"/>
            <a:ext cx="4038600" cy="1107996"/>
          </a:xfrm>
          <a:prstGeom prst="rect">
            <a:avLst/>
          </a:prstGeom>
          <a:noFill/>
        </p:spPr>
        <p:txBody>
          <a:bodyPr wrap="square" rtlCol="0" anchor="ctr" anchorCtr="0">
            <a:spAutoFit/>
          </a:bodyPr>
          <a:lstStyle/>
          <a:p>
            <a:pPr algn="ctr"/>
            <a:r>
              <a:rPr lang="en-US" sz="6600" dirty="0" smtClean="0">
                <a:solidFill>
                  <a:srgbClr val="9BBB59"/>
                </a:solidFill>
                <a:latin typeface="Arial Black" pitchFamily="34" charset="0"/>
              </a:rPr>
              <a:t>Data</a:t>
            </a:r>
            <a:endParaRPr lang="en-US" sz="6600" dirty="0">
              <a:solidFill>
                <a:srgbClr val="9BBB59"/>
              </a:solidFill>
              <a:latin typeface="Arial Black" pitchFamily="34" charset="0"/>
            </a:endParaRPr>
          </a:p>
        </p:txBody>
      </p:sp>
    </p:spTree>
    <p:extLst>
      <p:ext uri="{BB962C8B-B14F-4D97-AF65-F5344CB8AC3E}">
        <p14:creationId xmlns:p14="http://schemas.microsoft.com/office/powerpoint/2010/main" val="57775580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899864"/>
            <a:ext cx="8610600" cy="830997"/>
          </a:xfrm>
          <a:prstGeom prst="rect">
            <a:avLst/>
          </a:prstGeom>
          <a:noFill/>
        </p:spPr>
        <p:txBody>
          <a:bodyPr wrap="square" rtlCol="0" anchor="ctr" anchorCtr="0">
            <a:spAutoFit/>
          </a:bodyPr>
          <a:lstStyle/>
          <a:p>
            <a:pPr algn="ctr">
              <a:tabLst>
                <a:tab pos="693738" algn="l"/>
              </a:tabLst>
            </a:pPr>
            <a:r>
              <a:rPr lang="en-US" sz="4800" dirty="0" smtClean="0">
                <a:solidFill>
                  <a:prstClr val="white"/>
                </a:solidFill>
                <a:latin typeface="Arial Black" pitchFamily="34" charset="0"/>
              </a:rPr>
              <a:t>It’s always been here…</a:t>
            </a:r>
            <a:endParaRPr lang="en-US" sz="4800" dirty="0">
              <a:solidFill>
                <a:prstClr val="white"/>
              </a:solidFill>
              <a:latin typeface="Arial Black" pitchFamily="34" charset="0"/>
            </a:endParaRPr>
          </a:p>
        </p:txBody>
      </p:sp>
    </p:spTree>
    <p:extLst>
      <p:ext uri="{BB962C8B-B14F-4D97-AF65-F5344CB8AC3E}">
        <p14:creationId xmlns:p14="http://schemas.microsoft.com/office/powerpoint/2010/main" val="261921509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787355">
            <a:off x="207580" y="381000"/>
            <a:ext cx="4038600" cy="923330"/>
          </a:xfrm>
          <a:prstGeom prst="rect">
            <a:avLst/>
          </a:prstGeom>
          <a:solidFill>
            <a:schemeClr val="tx1"/>
          </a:solidFill>
        </p:spPr>
        <p:txBody>
          <a:bodyPr wrap="square" rtlCol="0" anchor="ctr" anchorCtr="0">
            <a:spAutoFit/>
          </a:bodyPr>
          <a:lstStyle/>
          <a:p>
            <a:pPr algn="ctr"/>
            <a:r>
              <a:rPr lang="en-US" sz="5400" dirty="0" smtClean="0">
                <a:solidFill>
                  <a:srgbClr val="9BBB59"/>
                </a:solidFill>
                <a:latin typeface="Arial Black" pitchFamily="34" charset="0"/>
              </a:rPr>
              <a:t>Unit Tests</a:t>
            </a:r>
            <a:endParaRPr lang="en-US" sz="5400" dirty="0">
              <a:solidFill>
                <a:srgbClr val="9BBB59"/>
              </a:solidFill>
              <a:latin typeface="Arial Black" pitchFamily="34" charset="0"/>
            </a:endParaRPr>
          </a:p>
        </p:txBody>
      </p:sp>
      <p:sp>
        <p:nvSpPr>
          <p:cNvPr id="3" name="TextBox 2"/>
          <p:cNvSpPr txBox="1"/>
          <p:nvPr/>
        </p:nvSpPr>
        <p:spPr>
          <a:xfrm rot="1942782">
            <a:off x="4038600" y="2362200"/>
            <a:ext cx="4038600" cy="923330"/>
          </a:xfrm>
          <a:prstGeom prst="rect">
            <a:avLst/>
          </a:prstGeom>
          <a:solidFill>
            <a:schemeClr val="tx1"/>
          </a:solidFill>
        </p:spPr>
        <p:txBody>
          <a:bodyPr wrap="square" rtlCol="0" anchor="ctr" anchorCtr="0">
            <a:spAutoFit/>
          </a:bodyPr>
          <a:lstStyle/>
          <a:p>
            <a:pPr algn="ctr"/>
            <a:r>
              <a:rPr lang="en-US" sz="5400" dirty="0" smtClean="0">
                <a:solidFill>
                  <a:prstClr val="white"/>
                </a:solidFill>
                <a:latin typeface="Arial Black" pitchFamily="34" charset="0"/>
              </a:rPr>
              <a:t>Regents</a:t>
            </a:r>
            <a:endParaRPr lang="en-US" sz="5400" dirty="0">
              <a:solidFill>
                <a:prstClr val="white"/>
              </a:solidFill>
              <a:latin typeface="Arial Black" pitchFamily="34" charset="0"/>
            </a:endParaRPr>
          </a:p>
        </p:txBody>
      </p:sp>
      <p:sp>
        <p:nvSpPr>
          <p:cNvPr id="4" name="TextBox 3"/>
          <p:cNvSpPr txBox="1"/>
          <p:nvPr/>
        </p:nvSpPr>
        <p:spPr>
          <a:xfrm rot="1347391">
            <a:off x="633248" y="3581400"/>
            <a:ext cx="4038600" cy="923330"/>
          </a:xfrm>
          <a:prstGeom prst="rect">
            <a:avLst/>
          </a:prstGeom>
          <a:solidFill>
            <a:schemeClr val="tx1"/>
          </a:solidFill>
        </p:spPr>
        <p:txBody>
          <a:bodyPr wrap="square" rtlCol="0" anchor="ctr" anchorCtr="0">
            <a:spAutoFit/>
          </a:bodyPr>
          <a:lstStyle/>
          <a:p>
            <a:pPr algn="ctr"/>
            <a:r>
              <a:rPr lang="en-US" sz="5400" dirty="0" smtClean="0">
                <a:solidFill>
                  <a:srgbClr val="4BACC6"/>
                </a:solidFill>
                <a:latin typeface="Arial Black" pitchFamily="34" charset="0"/>
              </a:rPr>
              <a:t>Unit Tests</a:t>
            </a:r>
            <a:endParaRPr lang="en-US" sz="5400" dirty="0">
              <a:solidFill>
                <a:srgbClr val="4BACC6"/>
              </a:solidFill>
              <a:latin typeface="Arial Black" pitchFamily="34" charset="0"/>
            </a:endParaRPr>
          </a:p>
        </p:txBody>
      </p:sp>
      <p:sp>
        <p:nvSpPr>
          <p:cNvPr id="5" name="TextBox 4"/>
          <p:cNvSpPr txBox="1"/>
          <p:nvPr/>
        </p:nvSpPr>
        <p:spPr>
          <a:xfrm rot="1835217">
            <a:off x="3852731" y="5272151"/>
            <a:ext cx="4953000" cy="923330"/>
          </a:xfrm>
          <a:prstGeom prst="rect">
            <a:avLst/>
          </a:prstGeom>
          <a:solidFill>
            <a:schemeClr val="tx1"/>
          </a:solidFill>
        </p:spPr>
        <p:txBody>
          <a:bodyPr wrap="square" rtlCol="0" anchor="ctr" anchorCtr="0">
            <a:spAutoFit/>
          </a:bodyPr>
          <a:lstStyle/>
          <a:p>
            <a:pPr algn="ctr"/>
            <a:r>
              <a:rPr lang="en-US" sz="5400" dirty="0" smtClean="0">
                <a:solidFill>
                  <a:srgbClr val="3333FF"/>
                </a:solidFill>
                <a:latin typeface="Arial Black" pitchFamily="34" charset="0"/>
              </a:rPr>
              <a:t>Conferences</a:t>
            </a:r>
            <a:endParaRPr lang="en-US" sz="5400" dirty="0">
              <a:solidFill>
                <a:srgbClr val="3333FF"/>
              </a:solidFill>
              <a:latin typeface="Arial Black" pitchFamily="34" charset="0"/>
            </a:endParaRPr>
          </a:p>
        </p:txBody>
      </p:sp>
      <p:sp>
        <p:nvSpPr>
          <p:cNvPr id="6" name="TextBox 5"/>
          <p:cNvSpPr txBox="1"/>
          <p:nvPr/>
        </p:nvSpPr>
        <p:spPr>
          <a:xfrm rot="19759773">
            <a:off x="732773" y="1616406"/>
            <a:ext cx="4038600" cy="923330"/>
          </a:xfrm>
          <a:prstGeom prst="rect">
            <a:avLst/>
          </a:prstGeom>
          <a:solidFill>
            <a:schemeClr val="tx1"/>
          </a:solidFill>
        </p:spPr>
        <p:txBody>
          <a:bodyPr wrap="square" rtlCol="0" anchor="ctr" anchorCtr="0">
            <a:spAutoFit/>
          </a:bodyPr>
          <a:lstStyle/>
          <a:p>
            <a:pPr algn="ctr"/>
            <a:r>
              <a:rPr lang="en-US" sz="5400" dirty="0" smtClean="0">
                <a:solidFill>
                  <a:srgbClr val="C0504D"/>
                </a:solidFill>
                <a:latin typeface="Arial Black" pitchFamily="34" charset="0"/>
              </a:rPr>
              <a:t>Quizzes</a:t>
            </a:r>
            <a:endParaRPr lang="en-US" sz="5400" dirty="0">
              <a:solidFill>
                <a:srgbClr val="C0504D"/>
              </a:solidFill>
              <a:latin typeface="Arial Black" pitchFamily="34" charset="0"/>
            </a:endParaRPr>
          </a:p>
        </p:txBody>
      </p:sp>
      <p:sp>
        <p:nvSpPr>
          <p:cNvPr id="7" name="TextBox 6"/>
          <p:cNvSpPr txBox="1"/>
          <p:nvPr/>
        </p:nvSpPr>
        <p:spPr>
          <a:xfrm rot="21035973">
            <a:off x="3658696" y="744302"/>
            <a:ext cx="4593020" cy="923330"/>
          </a:xfrm>
          <a:prstGeom prst="rect">
            <a:avLst/>
          </a:prstGeom>
          <a:solidFill>
            <a:schemeClr val="tx1"/>
          </a:solidFill>
        </p:spPr>
        <p:txBody>
          <a:bodyPr wrap="square" rtlCol="0" anchor="ctr" anchorCtr="0">
            <a:spAutoFit/>
          </a:bodyPr>
          <a:lstStyle/>
          <a:p>
            <a:pPr algn="ctr"/>
            <a:r>
              <a:rPr lang="en-US" sz="5400" dirty="0" smtClean="0">
                <a:solidFill>
                  <a:srgbClr val="9BBB59"/>
                </a:solidFill>
                <a:latin typeface="Arial Black" pitchFamily="34" charset="0"/>
              </a:rPr>
              <a:t>State Tests</a:t>
            </a:r>
            <a:endParaRPr lang="en-US" sz="5400" dirty="0">
              <a:solidFill>
                <a:srgbClr val="9BBB59"/>
              </a:solidFill>
              <a:latin typeface="Arial Black" pitchFamily="34" charset="0"/>
            </a:endParaRPr>
          </a:p>
        </p:txBody>
      </p:sp>
      <p:sp>
        <p:nvSpPr>
          <p:cNvPr id="8" name="TextBox 7"/>
          <p:cNvSpPr txBox="1"/>
          <p:nvPr/>
        </p:nvSpPr>
        <p:spPr>
          <a:xfrm>
            <a:off x="207580" y="4872335"/>
            <a:ext cx="4038600" cy="923330"/>
          </a:xfrm>
          <a:prstGeom prst="rect">
            <a:avLst/>
          </a:prstGeom>
          <a:solidFill>
            <a:schemeClr val="tx1"/>
          </a:solidFill>
        </p:spPr>
        <p:txBody>
          <a:bodyPr wrap="square" rtlCol="0" anchor="ctr" anchorCtr="0">
            <a:spAutoFit/>
          </a:bodyPr>
          <a:lstStyle/>
          <a:p>
            <a:pPr algn="ctr"/>
            <a:r>
              <a:rPr lang="en-US" sz="5400" dirty="0">
                <a:solidFill>
                  <a:srgbClr val="FFC000"/>
                </a:solidFill>
                <a:latin typeface="Arial Black" pitchFamily="34" charset="0"/>
              </a:rPr>
              <a:t>J</a:t>
            </a:r>
            <a:r>
              <a:rPr lang="en-US" sz="5400" dirty="0" smtClean="0">
                <a:solidFill>
                  <a:srgbClr val="FFC000"/>
                </a:solidFill>
                <a:latin typeface="Arial Black" pitchFamily="34" charset="0"/>
              </a:rPr>
              <a:t>ournals</a:t>
            </a:r>
            <a:endParaRPr lang="en-US" sz="5400" dirty="0">
              <a:solidFill>
                <a:srgbClr val="FFC000"/>
              </a:solidFill>
              <a:latin typeface="Arial Black" pitchFamily="34" charset="0"/>
            </a:endParaRPr>
          </a:p>
        </p:txBody>
      </p:sp>
      <p:sp>
        <p:nvSpPr>
          <p:cNvPr id="9" name="TextBox 8"/>
          <p:cNvSpPr txBox="1"/>
          <p:nvPr/>
        </p:nvSpPr>
        <p:spPr>
          <a:xfrm>
            <a:off x="4800600" y="3949005"/>
            <a:ext cx="4038600" cy="923330"/>
          </a:xfrm>
          <a:prstGeom prst="rect">
            <a:avLst/>
          </a:prstGeom>
          <a:solidFill>
            <a:schemeClr val="tx1"/>
          </a:solidFill>
        </p:spPr>
        <p:txBody>
          <a:bodyPr wrap="square" rtlCol="0" anchor="ctr" anchorCtr="0">
            <a:spAutoFit/>
          </a:bodyPr>
          <a:lstStyle/>
          <a:p>
            <a:pPr algn="ctr"/>
            <a:r>
              <a:rPr lang="en-US" sz="5400" dirty="0" smtClean="0">
                <a:solidFill>
                  <a:srgbClr val="1F497D"/>
                </a:solidFill>
                <a:latin typeface="Arial Black" pitchFamily="34" charset="0"/>
              </a:rPr>
              <a:t>Logs</a:t>
            </a:r>
            <a:endParaRPr lang="en-US" sz="5400" dirty="0">
              <a:solidFill>
                <a:srgbClr val="1F497D"/>
              </a:solidFill>
              <a:latin typeface="Arial Black" pitchFamily="34" charset="0"/>
            </a:endParaRPr>
          </a:p>
        </p:txBody>
      </p:sp>
      <p:sp>
        <p:nvSpPr>
          <p:cNvPr id="10" name="TextBox 9"/>
          <p:cNvSpPr txBox="1"/>
          <p:nvPr/>
        </p:nvSpPr>
        <p:spPr>
          <a:xfrm rot="1678862">
            <a:off x="446047" y="1829546"/>
            <a:ext cx="4648200" cy="923330"/>
          </a:xfrm>
          <a:prstGeom prst="rect">
            <a:avLst/>
          </a:prstGeom>
          <a:solidFill>
            <a:schemeClr val="tx1"/>
          </a:solidFill>
        </p:spPr>
        <p:txBody>
          <a:bodyPr wrap="square" rtlCol="0" anchor="ctr" anchorCtr="0">
            <a:spAutoFit/>
          </a:bodyPr>
          <a:lstStyle/>
          <a:p>
            <a:pPr algn="ctr"/>
            <a:r>
              <a:rPr lang="en-US" sz="5400" dirty="0" smtClean="0">
                <a:solidFill>
                  <a:srgbClr val="9BBB59"/>
                </a:solidFill>
                <a:latin typeface="Arial Black" pitchFamily="34" charset="0"/>
              </a:rPr>
              <a:t>Attendance</a:t>
            </a:r>
            <a:endParaRPr lang="en-US" sz="5400" dirty="0">
              <a:solidFill>
                <a:srgbClr val="9BBB59"/>
              </a:solidFill>
              <a:latin typeface="Arial Black" pitchFamily="34" charset="0"/>
            </a:endParaRPr>
          </a:p>
        </p:txBody>
      </p:sp>
      <p:sp>
        <p:nvSpPr>
          <p:cNvPr id="11" name="TextBox 10"/>
          <p:cNvSpPr txBox="1"/>
          <p:nvPr/>
        </p:nvSpPr>
        <p:spPr>
          <a:xfrm>
            <a:off x="203026" y="2734270"/>
            <a:ext cx="4038600" cy="923330"/>
          </a:xfrm>
          <a:prstGeom prst="rect">
            <a:avLst/>
          </a:prstGeom>
          <a:solidFill>
            <a:schemeClr val="tx1"/>
          </a:solidFill>
        </p:spPr>
        <p:txBody>
          <a:bodyPr wrap="square" rtlCol="0" anchor="ctr" anchorCtr="0">
            <a:spAutoFit/>
          </a:bodyPr>
          <a:lstStyle/>
          <a:p>
            <a:pPr algn="ctr"/>
            <a:r>
              <a:rPr lang="en-US" sz="5400" dirty="0" smtClean="0">
                <a:solidFill>
                  <a:prstClr val="white"/>
                </a:solidFill>
                <a:latin typeface="Arial Black" pitchFamily="34" charset="0"/>
              </a:rPr>
              <a:t>Essay</a:t>
            </a:r>
            <a:endParaRPr lang="en-US" sz="5400" dirty="0">
              <a:solidFill>
                <a:prstClr val="white"/>
              </a:solidFill>
              <a:latin typeface="Arial Black" pitchFamily="34" charset="0"/>
            </a:endParaRPr>
          </a:p>
        </p:txBody>
      </p:sp>
      <p:sp>
        <p:nvSpPr>
          <p:cNvPr id="13" name="TextBox 12"/>
          <p:cNvSpPr txBox="1"/>
          <p:nvPr/>
        </p:nvSpPr>
        <p:spPr>
          <a:xfrm>
            <a:off x="457200" y="5934670"/>
            <a:ext cx="4953000" cy="923330"/>
          </a:xfrm>
          <a:prstGeom prst="rect">
            <a:avLst/>
          </a:prstGeom>
          <a:solidFill>
            <a:schemeClr val="tx1"/>
          </a:solidFill>
        </p:spPr>
        <p:txBody>
          <a:bodyPr wrap="square" rtlCol="0" anchor="ctr" anchorCtr="0">
            <a:spAutoFit/>
          </a:bodyPr>
          <a:lstStyle/>
          <a:p>
            <a:pPr algn="ctr"/>
            <a:r>
              <a:rPr lang="en-US" sz="5400" dirty="0" smtClean="0">
                <a:solidFill>
                  <a:srgbClr val="3333FF"/>
                </a:solidFill>
                <a:latin typeface="Arial Black" pitchFamily="34" charset="0"/>
              </a:rPr>
              <a:t>Checklists</a:t>
            </a:r>
            <a:endParaRPr lang="en-US" sz="5400" dirty="0">
              <a:solidFill>
                <a:srgbClr val="3333FF"/>
              </a:solidFill>
              <a:latin typeface="Arial Black" pitchFamily="34" charset="0"/>
            </a:endParaRPr>
          </a:p>
        </p:txBody>
      </p:sp>
      <p:sp>
        <p:nvSpPr>
          <p:cNvPr id="14" name="TextBox 13"/>
          <p:cNvSpPr txBox="1"/>
          <p:nvPr/>
        </p:nvSpPr>
        <p:spPr>
          <a:xfrm rot="20422660">
            <a:off x="571831" y="5207161"/>
            <a:ext cx="4038600" cy="923330"/>
          </a:xfrm>
          <a:prstGeom prst="rect">
            <a:avLst/>
          </a:prstGeom>
          <a:solidFill>
            <a:schemeClr val="tx1"/>
          </a:solidFill>
        </p:spPr>
        <p:txBody>
          <a:bodyPr wrap="square" rtlCol="0" anchor="ctr" anchorCtr="0">
            <a:spAutoFit/>
          </a:bodyPr>
          <a:lstStyle/>
          <a:p>
            <a:pPr algn="ctr"/>
            <a:r>
              <a:rPr lang="en-US" sz="5400" dirty="0" smtClean="0">
                <a:solidFill>
                  <a:srgbClr val="C0504D"/>
                </a:solidFill>
                <a:latin typeface="Arial Black" pitchFamily="34" charset="0"/>
              </a:rPr>
              <a:t>Rubrics</a:t>
            </a:r>
            <a:endParaRPr lang="en-US" sz="5400" dirty="0">
              <a:solidFill>
                <a:srgbClr val="C0504D"/>
              </a:solidFill>
              <a:latin typeface="Arial Black" pitchFamily="34" charset="0"/>
            </a:endParaRPr>
          </a:p>
        </p:txBody>
      </p:sp>
      <p:sp>
        <p:nvSpPr>
          <p:cNvPr id="15" name="TextBox 14"/>
          <p:cNvSpPr txBox="1"/>
          <p:nvPr/>
        </p:nvSpPr>
        <p:spPr>
          <a:xfrm rot="21444856">
            <a:off x="-185244" y="4252169"/>
            <a:ext cx="4593020" cy="923330"/>
          </a:xfrm>
          <a:prstGeom prst="rect">
            <a:avLst/>
          </a:prstGeom>
          <a:solidFill>
            <a:schemeClr val="tx1"/>
          </a:solidFill>
        </p:spPr>
        <p:txBody>
          <a:bodyPr wrap="square" rtlCol="0" anchor="ctr" anchorCtr="0">
            <a:spAutoFit/>
          </a:bodyPr>
          <a:lstStyle/>
          <a:p>
            <a:pPr algn="ctr"/>
            <a:r>
              <a:rPr lang="en-US" sz="5400" dirty="0" smtClean="0">
                <a:solidFill>
                  <a:srgbClr val="9BBB59"/>
                </a:solidFill>
                <a:latin typeface="Arial Black" pitchFamily="34" charset="0"/>
              </a:rPr>
              <a:t>Homework</a:t>
            </a:r>
            <a:endParaRPr lang="en-US" sz="5400" dirty="0">
              <a:solidFill>
                <a:srgbClr val="9BBB59"/>
              </a:solidFill>
              <a:latin typeface="Arial Black" pitchFamily="34" charset="0"/>
            </a:endParaRPr>
          </a:p>
        </p:txBody>
      </p:sp>
      <p:sp>
        <p:nvSpPr>
          <p:cNvPr id="16" name="TextBox 15"/>
          <p:cNvSpPr txBox="1"/>
          <p:nvPr/>
        </p:nvSpPr>
        <p:spPr>
          <a:xfrm rot="16200000">
            <a:off x="-1721360" y="2283994"/>
            <a:ext cx="4038600" cy="923330"/>
          </a:xfrm>
          <a:prstGeom prst="rect">
            <a:avLst/>
          </a:prstGeom>
          <a:solidFill>
            <a:schemeClr val="tx1"/>
          </a:solidFill>
        </p:spPr>
        <p:txBody>
          <a:bodyPr wrap="square" rtlCol="0" anchor="ctr" anchorCtr="0">
            <a:spAutoFit/>
          </a:bodyPr>
          <a:lstStyle/>
          <a:p>
            <a:pPr algn="ctr"/>
            <a:r>
              <a:rPr lang="en-US" sz="5400" dirty="0" smtClean="0">
                <a:solidFill>
                  <a:srgbClr val="FFC000"/>
                </a:solidFill>
                <a:latin typeface="Arial Black" pitchFamily="34" charset="0"/>
              </a:rPr>
              <a:t>Notebook</a:t>
            </a:r>
            <a:endParaRPr lang="en-US" sz="5400" dirty="0">
              <a:solidFill>
                <a:srgbClr val="FFC000"/>
              </a:solidFill>
              <a:latin typeface="Arial Black" pitchFamily="34" charset="0"/>
            </a:endParaRPr>
          </a:p>
        </p:txBody>
      </p:sp>
      <p:sp>
        <p:nvSpPr>
          <p:cNvPr id="18" name="TextBox 17"/>
          <p:cNvSpPr txBox="1"/>
          <p:nvPr/>
        </p:nvSpPr>
        <p:spPr>
          <a:xfrm rot="5400000">
            <a:off x="5867398" y="3197002"/>
            <a:ext cx="5638801" cy="923330"/>
          </a:xfrm>
          <a:prstGeom prst="rect">
            <a:avLst/>
          </a:prstGeom>
          <a:solidFill>
            <a:schemeClr val="tx1"/>
          </a:solidFill>
        </p:spPr>
        <p:txBody>
          <a:bodyPr wrap="square" rtlCol="0" anchor="ctr" anchorCtr="0">
            <a:spAutoFit/>
          </a:bodyPr>
          <a:lstStyle/>
          <a:p>
            <a:pPr algn="ctr"/>
            <a:r>
              <a:rPr lang="en-US" sz="5400" dirty="0" smtClean="0">
                <a:solidFill>
                  <a:srgbClr val="9BBB59"/>
                </a:solidFill>
                <a:latin typeface="Arial Black" pitchFamily="34" charset="0"/>
              </a:rPr>
              <a:t>Performance</a:t>
            </a:r>
            <a:endParaRPr lang="en-US" sz="5400" dirty="0">
              <a:solidFill>
                <a:srgbClr val="9BBB59"/>
              </a:solidFill>
              <a:latin typeface="Arial Black" pitchFamily="34" charset="0"/>
            </a:endParaRPr>
          </a:p>
        </p:txBody>
      </p:sp>
      <p:sp>
        <p:nvSpPr>
          <p:cNvPr id="19" name="TextBox 18"/>
          <p:cNvSpPr txBox="1"/>
          <p:nvPr/>
        </p:nvSpPr>
        <p:spPr>
          <a:xfrm>
            <a:off x="-281288" y="3790504"/>
            <a:ext cx="4038600" cy="923330"/>
          </a:xfrm>
          <a:prstGeom prst="rect">
            <a:avLst/>
          </a:prstGeom>
          <a:solidFill>
            <a:schemeClr val="tx1"/>
          </a:solidFill>
        </p:spPr>
        <p:txBody>
          <a:bodyPr wrap="square" rtlCol="0" anchor="ctr" anchorCtr="0">
            <a:spAutoFit/>
          </a:bodyPr>
          <a:lstStyle/>
          <a:p>
            <a:pPr algn="ctr"/>
            <a:r>
              <a:rPr lang="en-US" sz="5400" dirty="0" smtClean="0">
                <a:solidFill>
                  <a:prstClr val="white"/>
                </a:solidFill>
                <a:latin typeface="Arial Black" pitchFamily="34" charset="0"/>
              </a:rPr>
              <a:t>Scores</a:t>
            </a:r>
            <a:endParaRPr lang="en-US" sz="5400" dirty="0">
              <a:solidFill>
                <a:prstClr val="white"/>
              </a:solidFill>
              <a:latin typeface="Arial Black" pitchFamily="34" charset="0"/>
            </a:endParaRPr>
          </a:p>
        </p:txBody>
      </p:sp>
      <p:sp>
        <p:nvSpPr>
          <p:cNvPr id="20" name="TextBox 19"/>
          <p:cNvSpPr txBox="1"/>
          <p:nvPr/>
        </p:nvSpPr>
        <p:spPr>
          <a:xfrm>
            <a:off x="3797969" y="-24063"/>
            <a:ext cx="5378668" cy="923330"/>
          </a:xfrm>
          <a:prstGeom prst="rect">
            <a:avLst/>
          </a:prstGeom>
          <a:solidFill>
            <a:schemeClr val="tx1"/>
          </a:solidFill>
        </p:spPr>
        <p:txBody>
          <a:bodyPr wrap="square" rtlCol="0" anchor="ctr" anchorCtr="0">
            <a:spAutoFit/>
          </a:bodyPr>
          <a:lstStyle/>
          <a:p>
            <a:pPr algn="ctr"/>
            <a:r>
              <a:rPr lang="en-US" sz="5400" dirty="0" smtClean="0">
                <a:solidFill>
                  <a:srgbClr val="4BACC6"/>
                </a:solidFill>
                <a:latin typeface="Arial Black" pitchFamily="34" charset="0"/>
              </a:rPr>
              <a:t>Report Cards</a:t>
            </a:r>
            <a:endParaRPr lang="en-US" sz="5400" dirty="0">
              <a:solidFill>
                <a:srgbClr val="4BACC6"/>
              </a:solidFill>
              <a:latin typeface="Arial Black" pitchFamily="34" charset="0"/>
            </a:endParaRPr>
          </a:p>
        </p:txBody>
      </p:sp>
      <p:sp>
        <p:nvSpPr>
          <p:cNvPr id="21" name="TextBox 20"/>
          <p:cNvSpPr txBox="1"/>
          <p:nvPr/>
        </p:nvSpPr>
        <p:spPr>
          <a:xfrm rot="2969863">
            <a:off x="5169273" y="2413857"/>
            <a:ext cx="4953000" cy="923330"/>
          </a:xfrm>
          <a:prstGeom prst="rect">
            <a:avLst/>
          </a:prstGeom>
          <a:solidFill>
            <a:schemeClr val="tx1"/>
          </a:solidFill>
        </p:spPr>
        <p:txBody>
          <a:bodyPr wrap="square" rtlCol="0" anchor="ctr" anchorCtr="0">
            <a:spAutoFit/>
          </a:bodyPr>
          <a:lstStyle/>
          <a:p>
            <a:pPr algn="ctr"/>
            <a:r>
              <a:rPr lang="en-US" sz="5400" dirty="0" smtClean="0">
                <a:solidFill>
                  <a:srgbClr val="3333FF"/>
                </a:solidFill>
                <a:latin typeface="Arial Black" pitchFamily="34" charset="0"/>
              </a:rPr>
              <a:t>Inventories</a:t>
            </a:r>
            <a:endParaRPr lang="en-US" sz="5400" dirty="0">
              <a:solidFill>
                <a:srgbClr val="3333FF"/>
              </a:solidFill>
              <a:latin typeface="Arial Black" pitchFamily="34" charset="0"/>
            </a:endParaRPr>
          </a:p>
        </p:txBody>
      </p:sp>
      <p:sp>
        <p:nvSpPr>
          <p:cNvPr id="22" name="TextBox 21"/>
          <p:cNvSpPr txBox="1"/>
          <p:nvPr/>
        </p:nvSpPr>
        <p:spPr>
          <a:xfrm rot="17071979">
            <a:off x="-837089" y="1430196"/>
            <a:ext cx="4038600" cy="923330"/>
          </a:xfrm>
          <a:prstGeom prst="rect">
            <a:avLst/>
          </a:prstGeom>
          <a:solidFill>
            <a:schemeClr val="tx1"/>
          </a:solidFill>
        </p:spPr>
        <p:txBody>
          <a:bodyPr wrap="square" rtlCol="0" anchor="ctr" anchorCtr="0">
            <a:spAutoFit/>
          </a:bodyPr>
          <a:lstStyle/>
          <a:p>
            <a:pPr algn="ctr"/>
            <a:r>
              <a:rPr lang="en-US" sz="5400" dirty="0" smtClean="0">
                <a:solidFill>
                  <a:srgbClr val="C0504D"/>
                </a:solidFill>
                <a:latin typeface="Arial Black" pitchFamily="34" charset="0"/>
              </a:rPr>
              <a:t>Letters</a:t>
            </a:r>
            <a:endParaRPr lang="en-US" sz="5400" dirty="0">
              <a:solidFill>
                <a:srgbClr val="C0504D"/>
              </a:solidFill>
              <a:latin typeface="Arial Black" pitchFamily="34" charset="0"/>
            </a:endParaRPr>
          </a:p>
        </p:txBody>
      </p:sp>
      <p:sp>
        <p:nvSpPr>
          <p:cNvPr id="23" name="TextBox 22"/>
          <p:cNvSpPr txBox="1"/>
          <p:nvPr/>
        </p:nvSpPr>
        <p:spPr>
          <a:xfrm rot="21026257">
            <a:off x="3007972" y="3221663"/>
            <a:ext cx="4593020" cy="923330"/>
          </a:xfrm>
          <a:prstGeom prst="rect">
            <a:avLst/>
          </a:prstGeom>
          <a:solidFill>
            <a:schemeClr val="tx1"/>
          </a:solidFill>
        </p:spPr>
        <p:txBody>
          <a:bodyPr wrap="square" rtlCol="0" anchor="ctr" anchorCtr="0">
            <a:spAutoFit/>
          </a:bodyPr>
          <a:lstStyle/>
          <a:p>
            <a:pPr algn="ctr"/>
            <a:r>
              <a:rPr lang="en-US" sz="5400" dirty="0" smtClean="0">
                <a:solidFill>
                  <a:srgbClr val="9BBB59"/>
                </a:solidFill>
                <a:latin typeface="Arial Black" pitchFamily="34" charset="0"/>
              </a:rPr>
              <a:t>Anecdotal</a:t>
            </a:r>
            <a:endParaRPr lang="en-US" sz="5400" dirty="0">
              <a:solidFill>
                <a:srgbClr val="9BBB59"/>
              </a:solidFill>
              <a:latin typeface="Arial Black" pitchFamily="34" charset="0"/>
            </a:endParaRPr>
          </a:p>
        </p:txBody>
      </p:sp>
      <p:sp>
        <p:nvSpPr>
          <p:cNvPr id="24" name="TextBox 23"/>
          <p:cNvSpPr txBox="1"/>
          <p:nvPr/>
        </p:nvSpPr>
        <p:spPr>
          <a:xfrm rot="2610594">
            <a:off x="6143701" y="1712926"/>
            <a:ext cx="4038600" cy="923330"/>
          </a:xfrm>
          <a:prstGeom prst="rect">
            <a:avLst/>
          </a:prstGeom>
          <a:solidFill>
            <a:schemeClr val="tx1"/>
          </a:solidFill>
        </p:spPr>
        <p:txBody>
          <a:bodyPr wrap="square" rtlCol="0" anchor="ctr" anchorCtr="0">
            <a:spAutoFit/>
          </a:bodyPr>
          <a:lstStyle/>
          <a:p>
            <a:pPr algn="ctr"/>
            <a:r>
              <a:rPr lang="en-US" sz="5400" dirty="0" smtClean="0">
                <a:solidFill>
                  <a:srgbClr val="FFC000"/>
                </a:solidFill>
                <a:latin typeface="Arial Black" pitchFamily="34" charset="0"/>
              </a:rPr>
              <a:t>Reports</a:t>
            </a:r>
            <a:endParaRPr lang="en-US" sz="5400" dirty="0">
              <a:solidFill>
                <a:srgbClr val="FFC000"/>
              </a:solidFill>
              <a:latin typeface="Arial Black" pitchFamily="34" charset="0"/>
            </a:endParaRPr>
          </a:p>
        </p:txBody>
      </p:sp>
      <p:sp>
        <p:nvSpPr>
          <p:cNvPr id="25" name="TextBox 24"/>
          <p:cNvSpPr txBox="1"/>
          <p:nvPr/>
        </p:nvSpPr>
        <p:spPr>
          <a:xfrm rot="1595232">
            <a:off x="2741637" y="1459618"/>
            <a:ext cx="5378668" cy="923330"/>
          </a:xfrm>
          <a:prstGeom prst="rect">
            <a:avLst/>
          </a:prstGeom>
          <a:solidFill>
            <a:schemeClr val="tx1"/>
          </a:solidFill>
        </p:spPr>
        <p:txBody>
          <a:bodyPr wrap="square" rtlCol="0" anchor="ctr" anchorCtr="0">
            <a:spAutoFit/>
          </a:bodyPr>
          <a:lstStyle/>
          <a:p>
            <a:pPr algn="ctr"/>
            <a:r>
              <a:rPr lang="en-US" sz="5400" dirty="0" smtClean="0">
                <a:solidFill>
                  <a:srgbClr val="4BACC6"/>
                </a:solidFill>
                <a:latin typeface="Arial Black" pitchFamily="34" charset="0"/>
              </a:rPr>
              <a:t>Performance</a:t>
            </a:r>
            <a:endParaRPr lang="en-US" sz="5400" dirty="0">
              <a:solidFill>
                <a:srgbClr val="4BACC6"/>
              </a:solidFill>
              <a:latin typeface="Arial Black" pitchFamily="34" charset="0"/>
            </a:endParaRPr>
          </a:p>
        </p:txBody>
      </p:sp>
      <p:sp>
        <p:nvSpPr>
          <p:cNvPr id="26" name="TextBox 25"/>
          <p:cNvSpPr txBox="1"/>
          <p:nvPr/>
        </p:nvSpPr>
        <p:spPr>
          <a:xfrm rot="16200000">
            <a:off x="-1564106" y="4381500"/>
            <a:ext cx="4038600" cy="923330"/>
          </a:xfrm>
          <a:prstGeom prst="rect">
            <a:avLst/>
          </a:prstGeom>
          <a:solidFill>
            <a:schemeClr val="tx1"/>
          </a:solidFill>
        </p:spPr>
        <p:txBody>
          <a:bodyPr wrap="square" rtlCol="0" anchor="ctr" anchorCtr="0">
            <a:spAutoFit/>
          </a:bodyPr>
          <a:lstStyle/>
          <a:p>
            <a:pPr algn="ctr"/>
            <a:r>
              <a:rPr lang="en-US" sz="5400" dirty="0" smtClean="0">
                <a:solidFill>
                  <a:srgbClr val="C0504D"/>
                </a:solidFill>
                <a:latin typeface="Arial Black" pitchFamily="34" charset="0"/>
              </a:rPr>
              <a:t>Pictures</a:t>
            </a:r>
            <a:endParaRPr lang="en-US" sz="5400" dirty="0">
              <a:solidFill>
                <a:srgbClr val="C0504D"/>
              </a:solidFill>
              <a:latin typeface="Arial Black" pitchFamily="34" charset="0"/>
            </a:endParaRPr>
          </a:p>
        </p:txBody>
      </p:sp>
      <p:sp>
        <p:nvSpPr>
          <p:cNvPr id="27" name="TextBox 26"/>
          <p:cNvSpPr txBox="1"/>
          <p:nvPr/>
        </p:nvSpPr>
        <p:spPr>
          <a:xfrm>
            <a:off x="4586164" y="6016403"/>
            <a:ext cx="4038600" cy="923330"/>
          </a:xfrm>
          <a:prstGeom prst="rect">
            <a:avLst/>
          </a:prstGeom>
          <a:solidFill>
            <a:schemeClr val="tx1"/>
          </a:solidFill>
        </p:spPr>
        <p:txBody>
          <a:bodyPr wrap="square" rtlCol="0" anchor="ctr" anchorCtr="0">
            <a:spAutoFit/>
          </a:bodyPr>
          <a:lstStyle/>
          <a:p>
            <a:pPr algn="ctr"/>
            <a:r>
              <a:rPr lang="en-US" sz="5400" dirty="0" smtClean="0">
                <a:solidFill>
                  <a:srgbClr val="FFC000"/>
                </a:solidFill>
                <a:latin typeface="Arial Black" pitchFamily="34" charset="0"/>
              </a:rPr>
              <a:t>Interview</a:t>
            </a:r>
            <a:endParaRPr lang="en-US" sz="5400" dirty="0">
              <a:solidFill>
                <a:srgbClr val="FFC000"/>
              </a:solidFill>
              <a:latin typeface="Arial Black" pitchFamily="34" charset="0"/>
            </a:endParaRPr>
          </a:p>
        </p:txBody>
      </p:sp>
      <p:sp>
        <p:nvSpPr>
          <p:cNvPr id="28" name="TextBox 27"/>
          <p:cNvSpPr txBox="1"/>
          <p:nvPr/>
        </p:nvSpPr>
        <p:spPr>
          <a:xfrm rot="2160396">
            <a:off x="1789137" y="2074106"/>
            <a:ext cx="5378668" cy="923330"/>
          </a:xfrm>
          <a:prstGeom prst="rect">
            <a:avLst/>
          </a:prstGeom>
          <a:solidFill>
            <a:schemeClr val="tx1"/>
          </a:solidFill>
        </p:spPr>
        <p:txBody>
          <a:bodyPr wrap="square" rtlCol="0" anchor="ctr" anchorCtr="0">
            <a:spAutoFit/>
          </a:bodyPr>
          <a:lstStyle/>
          <a:p>
            <a:pPr algn="ctr"/>
            <a:r>
              <a:rPr lang="en-US" sz="5400" dirty="0" smtClean="0">
                <a:solidFill>
                  <a:srgbClr val="4BACC6"/>
                </a:solidFill>
                <a:latin typeface="Arial Black" pitchFamily="34" charset="0"/>
              </a:rPr>
              <a:t>Samples</a:t>
            </a:r>
            <a:endParaRPr lang="en-US" sz="5400" dirty="0">
              <a:solidFill>
                <a:srgbClr val="4BACC6"/>
              </a:solidFill>
              <a:latin typeface="Arial Black" pitchFamily="34" charset="0"/>
            </a:endParaRPr>
          </a:p>
        </p:txBody>
      </p:sp>
      <p:sp>
        <p:nvSpPr>
          <p:cNvPr id="29" name="TextBox 28"/>
          <p:cNvSpPr txBox="1"/>
          <p:nvPr/>
        </p:nvSpPr>
        <p:spPr>
          <a:xfrm rot="20378186">
            <a:off x="3572724" y="5780440"/>
            <a:ext cx="4038600" cy="923330"/>
          </a:xfrm>
          <a:prstGeom prst="rect">
            <a:avLst/>
          </a:prstGeom>
          <a:solidFill>
            <a:schemeClr val="tx1"/>
          </a:solidFill>
        </p:spPr>
        <p:txBody>
          <a:bodyPr wrap="square" rtlCol="0" anchor="ctr" anchorCtr="0">
            <a:spAutoFit/>
          </a:bodyPr>
          <a:lstStyle/>
          <a:p>
            <a:pPr algn="ctr"/>
            <a:r>
              <a:rPr lang="en-US" sz="5400" dirty="0" smtClean="0">
                <a:solidFill>
                  <a:srgbClr val="C0504D"/>
                </a:solidFill>
                <a:latin typeface="Arial Black" pitchFamily="34" charset="0"/>
              </a:rPr>
              <a:t>PET</a:t>
            </a:r>
            <a:endParaRPr lang="en-US" sz="5400" dirty="0">
              <a:solidFill>
                <a:srgbClr val="C0504D"/>
              </a:solidFill>
              <a:latin typeface="Arial Black" pitchFamily="34" charset="0"/>
            </a:endParaRPr>
          </a:p>
        </p:txBody>
      </p:sp>
      <p:sp>
        <p:nvSpPr>
          <p:cNvPr id="30" name="TextBox 29"/>
          <p:cNvSpPr txBox="1"/>
          <p:nvPr/>
        </p:nvSpPr>
        <p:spPr>
          <a:xfrm rot="21336604">
            <a:off x="-115376" y="10857"/>
            <a:ext cx="4038600" cy="923330"/>
          </a:xfrm>
          <a:prstGeom prst="rect">
            <a:avLst/>
          </a:prstGeom>
          <a:solidFill>
            <a:schemeClr val="tx1"/>
          </a:solidFill>
        </p:spPr>
        <p:txBody>
          <a:bodyPr wrap="square" rtlCol="0" anchor="ctr" anchorCtr="0">
            <a:spAutoFit/>
          </a:bodyPr>
          <a:lstStyle/>
          <a:p>
            <a:pPr algn="ctr"/>
            <a:r>
              <a:rPr lang="en-US" sz="5400" dirty="0" smtClean="0">
                <a:solidFill>
                  <a:srgbClr val="FFC000"/>
                </a:solidFill>
                <a:latin typeface="Arial Black" pitchFamily="34" charset="0"/>
              </a:rPr>
              <a:t>ITBS</a:t>
            </a:r>
            <a:endParaRPr lang="en-US" sz="5400" dirty="0">
              <a:solidFill>
                <a:srgbClr val="FFC000"/>
              </a:solidFill>
              <a:latin typeface="Arial Black" pitchFamily="34" charset="0"/>
            </a:endParaRPr>
          </a:p>
        </p:txBody>
      </p:sp>
      <p:sp>
        <p:nvSpPr>
          <p:cNvPr id="31" name="TextBox 30"/>
          <p:cNvSpPr txBox="1"/>
          <p:nvPr/>
        </p:nvSpPr>
        <p:spPr>
          <a:xfrm rot="3592000">
            <a:off x="6175493" y="4773964"/>
            <a:ext cx="4038600" cy="923330"/>
          </a:xfrm>
          <a:prstGeom prst="rect">
            <a:avLst/>
          </a:prstGeom>
          <a:solidFill>
            <a:schemeClr val="tx1"/>
          </a:solidFill>
        </p:spPr>
        <p:txBody>
          <a:bodyPr wrap="square" rtlCol="0" anchor="ctr" anchorCtr="0">
            <a:spAutoFit/>
          </a:bodyPr>
          <a:lstStyle/>
          <a:p>
            <a:pPr algn="ctr"/>
            <a:r>
              <a:rPr lang="en-US" sz="5400" dirty="0" smtClean="0">
                <a:solidFill>
                  <a:prstClr val="white"/>
                </a:solidFill>
                <a:latin typeface="Arial Black" pitchFamily="34" charset="0"/>
              </a:rPr>
              <a:t>Posttest</a:t>
            </a:r>
            <a:endParaRPr lang="en-US" sz="5400" dirty="0">
              <a:solidFill>
                <a:prstClr val="white"/>
              </a:solidFill>
              <a:latin typeface="Arial Black" pitchFamily="34" charset="0"/>
            </a:endParaRPr>
          </a:p>
        </p:txBody>
      </p:sp>
      <p:sp>
        <p:nvSpPr>
          <p:cNvPr id="32" name="TextBox 31"/>
          <p:cNvSpPr txBox="1"/>
          <p:nvPr/>
        </p:nvSpPr>
        <p:spPr>
          <a:xfrm rot="19415606">
            <a:off x="4448908" y="1487448"/>
            <a:ext cx="4953000" cy="923330"/>
          </a:xfrm>
          <a:prstGeom prst="rect">
            <a:avLst/>
          </a:prstGeom>
          <a:solidFill>
            <a:schemeClr val="tx1"/>
          </a:solidFill>
        </p:spPr>
        <p:txBody>
          <a:bodyPr wrap="square" rtlCol="0" anchor="ctr" anchorCtr="0">
            <a:spAutoFit/>
          </a:bodyPr>
          <a:lstStyle/>
          <a:p>
            <a:pPr algn="ctr"/>
            <a:r>
              <a:rPr lang="en-US" sz="5400" dirty="0" smtClean="0">
                <a:solidFill>
                  <a:srgbClr val="3333FF"/>
                </a:solidFill>
                <a:latin typeface="Arial Black" pitchFamily="34" charset="0"/>
              </a:rPr>
              <a:t>Terra Nova</a:t>
            </a:r>
            <a:endParaRPr lang="en-US" sz="5400" dirty="0">
              <a:solidFill>
                <a:srgbClr val="3333FF"/>
              </a:solidFill>
              <a:latin typeface="Arial Black" pitchFamily="34" charset="0"/>
            </a:endParaRPr>
          </a:p>
        </p:txBody>
      </p:sp>
      <p:sp>
        <p:nvSpPr>
          <p:cNvPr id="33" name="TextBox 32"/>
          <p:cNvSpPr txBox="1"/>
          <p:nvPr/>
        </p:nvSpPr>
        <p:spPr>
          <a:xfrm rot="19999643">
            <a:off x="1983712" y="5486312"/>
            <a:ext cx="4593020" cy="923330"/>
          </a:xfrm>
          <a:prstGeom prst="rect">
            <a:avLst/>
          </a:prstGeom>
          <a:solidFill>
            <a:schemeClr val="tx1"/>
          </a:solidFill>
        </p:spPr>
        <p:txBody>
          <a:bodyPr wrap="square" rtlCol="0" anchor="ctr" anchorCtr="0">
            <a:spAutoFit/>
          </a:bodyPr>
          <a:lstStyle/>
          <a:p>
            <a:pPr algn="ctr"/>
            <a:r>
              <a:rPr lang="en-US" sz="5400" dirty="0" smtClean="0">
                <a:solidFill>
                  <a:srgbClr val="9BBB59"/>
                </a:solidFill>
                <a:latin typeface="Arial Black" pitchFamily="34" charset="0"/>
              </a:rPr>
              <a:t>Pretest</a:t>
            </a:r>
            <a:endParaRPr lang="en-US" sz="5400" dirty="0">
              <a:solidFill>
                <a:srgbClr val="9BBB59"/>
              </a:solidFill>
              <a:latin typeface="Arial Black" pitchFamily="34" charset="0"/>
            </a:endParaRPr>
          </a:p>
        </p:txBody>
      </p:sp>
      <p:sp>
        <p:nvSpPr>
          <p:cNvPr id="34" name="TextBox 33"/>
          <p:cNvSpPr txBox="1"/>
          <p:nvPr/>
        </p:nvSpPr>
        <p:spPr>
          <a:xfrm rot="1456043">
            <a:off x="5743022" y="5069340"/>
            <a:ext cx="4038600" cy="923330"/>
          </a:xfrm>
          <a:prstGeom prst="rect">
            <a:avLst/>
          </a:prstGeom>
          <a:solidFill>
            <a:schemeClr val="tx1"/>
          </a:solidFill>
        </p:spPr>
        <p:txBody>
          <a:bodyPr wrap="square" rtlCol="0" anchor="ctr" anchorCtr="0">
            <a:spAutoFit/>
          </a:bodyPr>
          <a:lstStyle/>
          <a:p>
            <a:pPr algn="ctr"/>
            <a:r>
              <a:rPr lang="en-US" sz="5400" dirty="0">
                <a:solidFill>
                  <a:srgbClr val="C0504D"/>
                </a:solidFill>
                <a:latin typeface="Arial Black" pitchFamily="34" charset="0"/>
              </a:rPr>
              <a:t>R</a:t>
            </a:r>
            <a:r>
              <a:rPr lang="en-US" sz="5400" dirty="0" smtClean="0">
                <a:solidFill>
                  <a:srgbClr val="C0504D"/>
                </a:solidFill>
                <a:latin typeface="Arial Black" pitchFamily="34" charset="0"/>
              </a:rPr>
              <a:t>CT</a:t>
            </a:r>
            <a:endParaRPr lang="en-US" sz="5400" dirty="0">
              <a:solidFill>
                <a:srgbClr val="C0504D"/>
              </a:solidFill>
              <a:latin typeface="Arial Black" pitchFamily="34" charset="0"/>
            </a:endParaRPr>
          </a:p>
        </p:txBody>
      </p:sp>
    </p:spTree>
    <p:extLst>
      <p:ext uri="{BB962C8B-B14F-4D97-AF65-F5344CB8AC3E}">
        <p14:creationId xmlns:p14="http://schemas.microsoft.com/office/powerpoint/2010/main" val="311486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10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10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100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10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100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10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10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100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1000"/>
                                  </p:stCondLst>
                                  <p:childTnLst>
                                    <p:set>
                                      <p:cBhvr>
                                        <p:cTn id="69" dur="1" fill="hold">
                                          <p:stCondLst>
                                            <p:cond delay="0"/>
                                          </p:stCondLst>
                                        </p:cTn>
                                        <p:tgtEl>
                                          <p:spTgt spid="25"/>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1000"/>
                                  </p:stCondLst>
                                  <p:childTnLst>
                                    <p:set>
                                      <p:cBhvr>
                                        <p:cTn id="72" dur="1" fill="hold">
                                          <p:stCondLst>
                                            <p:cond delay="0"/>
                                          </p:stCondLst>
                                        </p:cTn>
                                        <p:tgtEl>
                                          <p:spTgt spid="26"/>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1000"/>
                                  </p:stCondLst>
                                  <p:childTnLst>
                                    <p:set>
                                      <p:cBhvr>
                                        <p:cTn id="75" dur="1" fill="hold">
                                          <p:stCondLst>
                                            <p:cond delay="0"/>
                                          </p:stCondLst>
                                        </p:cTn>
                                        <p:tgtEl>
                                          <p:spTgt spid="27"/>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1000"/>
                                  </p:stCondLst>
                                  <p:childTnLst>
                                    <p:set>
                                      <p:cBhvr>
                                        <p:cTn id="78" dur="1" fill="hold">
                                          <p:stCondLst>
                                            <p:cond delay="0"/>
                                          </p:stCondLst>
                                        </p:cTn>
                                        <p:tgtEl>
                                          <p:spTgt spid="28"/>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1000"/>
                                  </p:stCondLst>
                                  <p:childTnLst>
                                    <p:set>
                                      <p:cBhvr>
                                        <p:cTn id="81" dur="1" fill="hold">
                                          <p:stCondLst>
                                            <p:cond delay="0"/>
                                          </p:stCondLst>
                                        </p:cTn>
                                        <p:tgtEl>
                                          <p:spTgt spid="29"/>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1000"/>
                                  </p:stCondLst>
                                  <p:childTnLst>
                                    <p:set>
                                      <p:cBhvr>
                                        <p:cTn id="84" dur="1" fill="hold">
                                          <p:stCondLst>
                                            <p:cond delay="0"/>
                                          </p:stCondLst>
                                        </p:cTn>
                                        <p:tgtEl>
                                          <p:spTgt spid="30"/>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100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1000"/>
                                  </p:stCondLst>
                                  <p:childTnLst>
                                    <p:set>
                                      <p:cBhvr>
                                        <p:cTn id="90" dur="1" fill="hold">
                                          <p:stCondLst>
                                            <p:cond delay="0"/>
                                          </p:stCondLst>
                                        </p:cTn>
                                        <p:tgtEl>
                                          <p:spTgt spid="32"/>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1000"/>
                                  </p:stCondLst>
                                  <p:childTnLst>
                                    <p:set>
                                      <p:cBhvr>
                                        <p:cTn id="93" dur="1" fill="hold">
                                          <p:stCondLst>
                                            <p:cond delay="0"/>
                                          </p:stCondLst>
                                        </p:cTn>
                                        <p:tgtEl>
                                          <p:spTgt spid="33"/>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Arrow 1"/>
          <p:cNvSpPr/>
          <p:nvPr/>
        </p:nvSpPr>
        <p:spPr>
          <a:xfrm>
            <a:off x="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899864"/>
            <a:ext cx="8610600" cy="830997"/>
          </a:xfrm>
          <a:prstGeom prst="rect">
            <a:avLst/>
          </a:prstGeom>
          <a:noFill/>
        </p:spPr>
        <p:txBody>
          <a:bodyPr wrap="square" rtlCol="0" anchor="ctr" anchorCtr="0">
            <a:spAutoFit/>
          </a:bodyPr>
          <a:lstStyle/>
          <a:p>
            <a:pPr algn="ctr">
              <a:tabLst>
                <a:tab pos="693738" algn="l"/>
              </a:tabLst>
            </a:pPr>
            <a:r>
              <a:rPr lang="en-US" sz="4800" dirty="0" smtClean="0">
                <a:solidFill>
                  <a:prstClr val="white"/>
                </a:solidFill>
                <a:latin typeface="Arial Black" pitchFamily="34" charset="0"/>
              </a:rPr>
              <a:t>It’s not really the data</a:t>
            </a:r>
            <a:endParaRPr lang="en-US" sz="4800" dirty="0">
              <a:solidFill>
                <a:prstClr val="white"/>
              </a:solidFill>
              <a:latin typeface="Arial Black" pitchFamily="34" charset="0"/>
            </a:endParaRPr>
          </a:p>
        </p:txBody>
      </p:sp>
    </p:spTree>
    <p:extLst>
      <p:ext uri="{BB962C8B-B14F-4D97-AF65-F5344CB8AC3E}">
        <p14:creationId xmlns:p14="http://schemas.microsoft.com/office/powerpoint/2010/main" val="1047295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ight Arrow 1"/>
          <p:cNvSpPr/>
          <p:nvPr/>
        </p:nvSpPr>
        <p:spPr>
          <a:xfrm>
            <a:off x="-9143940" y="1534520"/>
            <a:ext cx="9144001" cy="356168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Connector 5"/>
          <p:cNvCxnSpPr/>
          <p:nvPr/>
        </p:nvCxnSpPr>
        <p:spPr>
          <a:xfrm flipV="1">
            <a:off x="-2895600" y="-228600"/>
            <a:ext cx="6400800" cy="64770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8878170">
            <a:off x="2021642" y="-1234447"/>
            <a:ext cx="8823747" cy="9369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Connector 6"/>
          <p:cNvCxnSpPr/>
          <p:nvPr/>
        </p:nvCxnSpPr>
        <p:spPr>
          <a:xfrm rot="16200000" flipV="1">
            <a:off x="-2286003" y="934446"/>
            <a:ext cx="6400800" cy="64770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9227" y="1465430"/>
            <a:ext cx="6172204" cy="3970126"/>
          </a:xfrm>
          <a:prstGeom prst="rect">
            <a:avLst/>
          </a:prstGeom>
          <a:noFill/>
        </p:spPr>
        <p:txBody>
          <a:bodyPr wrap="square" rtlCol="0" anchor="ctr" anchorCtr="0">
            <a:spAutoFit/>
          </a:bodyPr>
          <a:lstStyle/>
          <a:p>
            <a:pPr algn="r">
              <a:lnSpc>
                <a:spcPts val="6000"/>
              </a:lnSpc>
              <a:tabLst>
                <a:tab pos="693738" algn="l"/>
              </a:tabLst>
            </a:pPr>
            <a:r>
              <a:rPr lang="en-US" sz="6600" dirty="0" smtClean="0">
                <a:solidFill>
                  <a:prstClr val="white"/>
                </a:solidFill>
                <a:latin typeface="Arial Black" pitchFamily="34" charset="0"/>
              </a:rPr>
              <a:t>It is</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about</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what we</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do</a:t>
            </a:r>
            <a:r>
              <a:rPr lang="en-US" sz="6600" dirty="0">
                <a:solidFill>
                  <a:prstClr val="white"/>
                </a:solidFill>
                <a:latin typeface="Arial Black" pitchFamily="34" charset="0"/>
              </a:rPr>
              <a:t> </a:t>
            </a:r>
            <a:r>
              <a:rPr lang="en-US" sz="6600" dirty="0" smtClean="0">
                <a:solidFill>
                  <a:prstClr val="white"/>
                </a:solidFill>
                <a:latin typeface="Arial Black" pitchFamily="34" charset="0"/>
              </a:rPr>
              <a:t>about</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data</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315116081"/>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8878170">
            <a:off x="-1659997" y="-1234447"/>
            <a:ext cx="8823747" cy="9369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215809" y="2250165"/>
            <a:ext cx="6781173" cy="2400657"/>
          </a:xfrm>
          <a:prstGeom prst="rect">
            <a:avLst/>
          </a:prstGeom>
          <a:noFill/>
        </p:spPr>
        <p:txBody>
          <a:bodyPr wrap="square" rtlCol="0" anchor="ctr" anchorCtr="0">
            <a:spAutoFit/>
          </a:bodyPr>
          <a:lstStyle/>
          <a:p>
            <a:pPr algn="r">
              <a:lnSpc>
                <a:spcPts val="6000"/>
              </a:lnSpc>
              <a:tabLst>
                <a:tab pos="693738" algn="l"/>
              </a:tabLst>
            </a:pPr>
            <a:r>
              <a:rPr lang="en-US" sz="6600" dirty="0" smtClean="0">
                <a:solidFill>
                  <a:prstClr val="white"/>
                </a:solidFill>
                <a:latin typeface="Arial Black" pitchFamily="34" charset="0"/>
              </a:rPr>
              <a:t>Common</a:t>
            </a:r>
          </a:p>
          <a:p>
            <a:pPr algn="r">
              <a:lnSpc>
                <a:spcPts val="6000"/>
              </a:lnSpc>
              <a:tabLst>
                <a:tab pos="693738" algn="l"/>
              </a:tabLst>
            </a:pPr>
            <a:r>
              <a:rPr lang="en-US" sz="6600" dirty="0" smtClean="0">
                <a:solidFill>
                  <a:prstClr val="white"/>
                </a:solidFill>
                <a:latin typeface="Arial Black" pitchFamily="34" charset="0"/>
              </a:rPr>
              <a:t>Interim</a:t>
            </a:r>
          </a:p>
          <a:p>
            <a:pPr algn="r">
              <a:lnSpc>
                <a:spcPts val="6000"/>
              </a:lnSpc>
              <a:tabLst>
                <a:tab pos="693738" algn="l"/>
              </a:tabLst>
            </a:pPr>
            <a:r>
              <a:rPr lang="en-US" sz="6600" dirty="0" smtClean="0">
                <a:solidFill>
                  <a:prstClr val="white"/>
                </a:solidFill>
                <a:latin typeface="Arial Black" pitchFamily="34" charset="0"/>
              </a:rPr>
              <a:t>Assessments </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2041322391"/>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0" y="0"/>
            <a:ext cx="4572000" cy="3429000"/>
            <a:chOff x="0" y="0"/>
            <a:chExt cx="4572000" cy="3429000"/>
          </a:xfrm>
        </p:grpSpPr>
        <p:sp>
          <p:nvSpPr>
            <p:cNvPr id="2" name="Right Arrow Callout 1"/>
            <p:cNvSpPr/>
            <p:nvPr/>
          </p:nvSpPr>
          <p:spPr>
            <a:xfrm>
              <a:off x="0" y="0"/>
              <a:ext cx="4572000" cy="3429000"/>
            </a:xfrm>
            <a:prstGeom prst="rightArrow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228600" y="346646"/>
              <a:ext cx="2514600" cy="2585323"/>
            </a:xfrm>
            <a:prstGeom prst="rect">
              <a:avLst/>
            </a:prstGeom>
            <a:solidFill>
              <a:schemeClr val="accent3"/>
            </a:solidFill>
            <a:ln>
              <a:noFill/>
            </a:ln>
          </p:spPr>
          <p:txBody>
            <a:bodyPr wrap="square" rtlCol="0">
              <a:spAutoFit/>
            </a:bodyPr>
            <a:lstStyle/>
            <a:p>
              <a:pPr algn="ctr"/>
              <a:r>
                <a:rPr lang="en-US" sz="5400" b="1" dirty="0">
                  <a:solidFill>
                    <a:prstClr val="white"/>
                  </a:solidFill>
                  <a:latin typeface="Arial" pitchFamily="34" charset="0"/>
                  <a:cs typeface="Arial" pitchFamily="34" charset="0"/>
                </a:rPr>
                <a:t>m</a:t>
              </a:r>
              <a:r>
                <a:rPr lang="en-US" sz="5400" b="1" dirty="0" smtClean="0">
                  <a:solidFill>
                    <a:prstClr val="white"/>
                  </a:solidFill>
                  <a:latin typeface="Arial" pitchFamily="34" charset="0"/>
                  <a:cs typeface="Arial" pitchFamily="34" charset="0"/>
                </a:rPr>
                <a:t>ake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the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test</a:t>
              </a:r>
              <a:endParaRPr lang="en-US" sz="5400" b="1" dirty="0">
                <a:solidFill>
                  <a:prstClr val="white"/>
                </a:solidFill>
                <a:latin typeface="Arial" pitchFamily="34" charset="0"/>
                <a:cs typeface="Arial" pitchFamily="34" charset="0"/>
              </a:endParaRPr>
            </a:p>
          </p:txBody>
        </p:sp>
      </p:grpSp>
      <p:grpSp>
        <p:nvGrpSpPr>
          <p:cNvPr id="14" name="Group 13"/>
          <p:cNvGrpSpPr/>
          <p:nvPr/>
        </p:nvGrpSpPr>
        <p:grpSpPr>
          <a:xfrm>
            <a:off x="4572000" y="2"/>
            <a:ext cx="4610100" cy="3423856"/>
            <a:chOff x="4572000" y="2"/>
            <a:chExt cx="4610100" cy="3423856"/>
          </a:xfrm>
          <a:solidFill>
            <a:schemeClr val="accent3"/>
          </a:solidFill>
        </p:grpSpPr>
        <p:sp>
          <p:nvSpPr>
            <p:cNvPr id="4" name="Right Arrow Callout 3"/>
            <p:cNvSpPr/>
            <p:nvPr/>
          </p:nvSpPr>
          <p:spPr>
            <a:xfrm rot="5400000">
              <a:off x="5165122" y="-593120"/>
              <a:ext cx="3423856" cy="461010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4876800" y="196855"/>
              <a:ext cx="3848100" cy="1754326"/>
            </a:xfrm>
            <a:prstGeom prst="rect">
              <a:avLst/>
            </a:prstGeom>
            <a:grpFill/>
            <a:ln>
              <a:noFill/>
            </a:ln>
          </p:spPr>
          <p:txBody>
            <a:bodyPr wrap="square" rtlCol="0">
              <a:spAutoFit/>
            </a:bodyPr>
            <a:lstStyle/>
            <a:p>
              <a:pPr algn="ctr"/>
              <a:r>
                <a:rPr lang="en-US" sz="5400" b="1" dirty="0" smtClean="0">
                  <a:solidFill>
                    <a:prstClr val="white"/>
                  </a:solidFill>
                  <a:latin typeface="Arial" pitchFamily="34" charset="0"/>
                  <a:cs typeface="Arial" pitchFamily="34" charset="0"/>
                </a:rPr>
                <a:t>give the</a:t>
              </a:r>
              <a:br>
                <a:rPr lang="en-US" sz="5400" b="1" dirty="0" smtClean="0">
                  <a:solidFill>
                    <a:prstClr val="white"/>
                  </a:solidFill>
                  <a:latin typeface="Arial" pitchFamily="34" charset="0"/>
                  <a:cs typeface="Arial" pitchFamily="34" charset="0"/>
                </a:rPr>
              </a:br>
              <a:r>
                <a:rPr lang="en-US" sz="5400" b="1" dirty="0" smtClean="0">
                  <a:solidFill>
                    <a:prstClr val="white"/>
                  </a:solidFill>
                  <a:latin typeface="Arial" pitchFamily="34" charset="0"/>
                  <a:cs typeface="Arial" pitchFamily="34" charset="0"/>
                </a:rPr>
                <a:t>test</a:t>
              </a:r>
              <a:endParaRPr lang="en-US" sz="5400" b="1" dirty="0">
                <a:solidFill>
                  <a:prstClr val="white"/>
                </a:solidFill>
                <a:latin typeface="Arial" pitchFamily="34" charset="0"/>
                <a:cs typeface="Arial" pitchFamily="34" charset="0"/>
              </a:endParaRPr>
            </a:p>
          </p:txBody>
        </p:sp>
      </p:grpSp>
      <p:grpSp>
        <p:nvGrpSpPr>
          <p:cNvPr id="13" name="Group 12"/>
          <p:cNvGrpSpPr/>
          <p:nvPr/>
        </p:nvGrpSpPr>
        <p:grpSpPr>
          <a:xfrm>
            <a:off x="4574006" y="3423855"/>
            <a:ext cx="4572000" cy="3429000"/>
            <a:chOff x="4574006" y="3423855"/>
            <a:chExt cx="4572000" cy="3429000"/>
          </a:xfrm>
          <a:solidFill>
            <a:schemeClr val="accent3"/>
          </a:solidFill>
        </p:grpSpPr>
        <p:sp>
          <p:nvSpPr>
            <p:cNvPr id="8" name="Right Arrow Callout 7"/>
            <p:cNvSpPr/>
            <p:nvPr/>
          </p:nvSpPr>
          <p:spPr>
            <a:xfrm rot="10800000">
              <a:off x="4574006" y="3423855"/>
              <a:ext cx="4572000" cy="3429000"/>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172200" y="3973901"/>
              <a:ext cx="2971800" cy="2308324"/>
            </a:xfrm>
            <a:prstGeom prst="rect">
              <a:avLst/>
            </a:prstGeom>
            <a:grpFill/>
            <a:ln>
              <a:noFill/>
            </a:ln>
          </p:spPr>
          <p:txBody>
            <a:bodyPr wrap="square" rtlCol="0">
              <a:spAutoFit/>
            </a:bodyPr>
            <a:lstStyle/>
            <a:p>
              <a:pPr algn="ctr"/>
              <a:r>
                <a:rPr lang="en-US" sz="4800" b="1" dirty="0">
                  <a:solidFill>
                    <a:prstClr val="white"/>
                  </a:solidFill>
                  <a:latin typeface="Arial" pitchFamily="34" charset="0"/>
                  <a:cs typeface="Arial" pitchFamily="34" charset="0"/>
                </a:rPr>
                <a:t>a</a:t>
              </a:r>
              <a:r>
                <a:rPr lang="en-US" sz="4800" b="1" dirty="0" smtClean="0">
                  <a:solidFill>
                    <a:prstClr val="white"/>
                  </a:solidFill>
                  <a:latin typeface="Arial" pitchFamily="34" charset="0"/>
                  <a:cs typeface="Arial" pitchFamily="34" charset="0"/>
                </a:rPr>
                <a:t>nalyze</a:t>
              </a:r>
            </a:p>
            <a:p>
              <a:pPr algn="ctr"/>
              <a:r>
                <a:rPr lang="en-US" sz="4800" b="1" dirty="0">
                  <a:solidFill>
                    <a:prstClr val="white"/>
                  </a:solidFill>
                  <a:latin typeface="Arial" pitchFamily="34" charset="0"/>
                  <a:cs typeface="Arial" pitchFamily="34" charset="0"/>
                </a:rPr>
                <a:t>t</a:t>
              </a:r>
              <a:r>
                <a:rPr lang="en-US" sz="4800" b="1" dirty="0" smtClean="0">
                  <a:solidFill>
                    <a:prstClr val="white"/>
                  </a:solidFill>
                  <a:latin typeface="Arial" pitchFamily="34" charset="0"/>
                  <a:cs typeface="Arial" pitchFamily="34" charset="0"/>
                </a:rPr>
                <a:t>he</a:t>
              </a:r>
              <a:br>
                <a:rPr lang="en-US" sz="4800" b="1" dirty="0" smtClean="0">
                  <a:solidFill>
                    <a:prstClr val="white"/>
                  </a:solidFill>
                  <a:latin typeface="Arial" pitchFamily="34" charset="0"/>
                  <a:cs typeface="Arial" pitchFamily="34" charset="0"/>
                </a:rPr>
              </a:br>
              <a:r>
                <a:rPr lang="en-US" sz="4800" b="1" dirty="0" smtClean="0">
                  <a:solidFill>
                    <a:prstClr val="white"/>
                  </a:solidFill>
                  <a:latin typeface="Arial" pitchFamily="34" charset="0"/>
                  <a:cs typeface="Arial" pitchFamily="34" charset="0"/>
                </a:rPr>
                <a:t>work</a:t>
              </a:r>
              <a:endParaRPr lang="en-US" sz="5400" b="1" dirty="0">
                <a:solidFill>
                  <a:prstClr val="white"/>
                </a:solidFill>
                <a:latin typeface="Arial" pitchFamily="34" charset="0"/>
                <a:cs typeface="Arial" pitchFamily="34" charset="0"/>
              </a:endParaRPr>
            </a:p>
          </p:txBody>
        </p:sp>
      </p:grpSp>
      <p:grpSp>
        <p:nvGrpSpPr>
          <p:cNvPr id="12" name="Group 11"/>
          <p:cNvGrpSpPr/>
          <p:nvPr/>
        </p:nvGrpSpPr>
        <p:grpSpPr>
          <a:xfrm>
            <a:off x="-120315" y="3429000"/>
            <a:ext cx="4876800" cy="3429000"/>
            <a:chOff x="-120315" y="3429000"/>
            <a:chExt cx="4876800" cy="3429000"/>
          </a:xfrm>
          <a:solidFill>
            <a:schemeClr val="accent3"/>
          </a:solidFill>
        </p:grpSpPr>
        <p:sp>
          <p:nvSpPr>
            <p:cNvPr id="10" name="Right Arrow Callout 9"/>
            <p:cNvSpPr/>
            <p:nvPr/>
          </p:nvSpPr>
          <p:spPr>
            <a:xfrm rot="16200000">
              <a:off x="608597" y="2820402"/>
              <a:ext cx="3429000" cy="4646195"/>
            </a:xfrm>
            <a:prstGeom prst="rightArrow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20315" y="4860759"/>
              <a:ext cx="4876800" cy="1754326"/>
            </a:xfrm>
            <a:prstGeom prst="rect">
              <a:avLst/>
            </a:prstGeom>
            <a:noFill/>
            <a:ln>
              <a:noFill/>
            </a:ln>
          </p:spPr>
          <p:txBody>
            <a:bodyPr wrap="square" rtlCol="0">
              <a:spAutoFit/>
            </a:bodyPr>
            <a:lstStyle/>
            <a:p>
              <a:pPr algn="ctr"/>
              <a:r>
                <a:rPr lang="en-US" sz="5400" b="1" dirty="0">
                  <a:solidFill>
                    <a:prstClr val="white"/>
                  </a:solidFill>
                  <a:latin typeface="Arial" pitchFamily="34" charset="0"/>
                  <a:cs typeface="Arial" pitchFamily="34" charset="0"/>
                </a:rPr>
                <a:t>d</a:t>
              </a:r>
              <a:r>
                <a:rPr lang="en-US" sz="5400" b="1" dirty="0" smtClean="0">
                  <a:solidFill>
                    <a:prstClr val="white"/>
                  </a:solidFill>
                  <a:latin typeface="Arial" pitchFamily="34" charset="0"/>
                  <a:cs typeface="Arial" pitchFamily="34" charset="0"/>
                </a:rPr>
                <a:t>o something about it</a:t>
              </a:r>
              <a:endParaRPr lang="en-US" sz="54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29209329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Callout 9"/>
          <p:cNvSpPr/>
          <p:nvPr/>
        </p:nvSpPr>
        <p:spPr>
          <a:xfrm rot="16200000">
            <a:off x="-2972803" y="-760999"/>
            <a:ext cx="10591800" cy="4646195"/>
          </a:xfrm>
          <a:prstGeom prst="rightArrow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684797" y="533400"/>
            <a:ext cx="3276600" cy="3139321"/>
          </a:xfrm>
          <a:prstGeom prst="rect">
            <a:avLst/>
          </a:prstGeom>
          <a:noFill/>
        </p:spPr>
        <p:txBody>
          <a:bodyPr wrap="square" rtlCol="0" anchor="ctr" anchorCtr="0">
            <a:spAutoFit/>
          </a:bodyPr>
          <a:lstStyle/>
          <a:p>
            <a:pPr algn="ctr">
              <a:tabLst>
                <a:tab pos="693738" algn="l"/>
              </a:tabLst>
            </a:pPr>
            <a:r>
              <a:rPr lang="en-US" sz="6600" dirty="0">
                <a:solidFill>
                  <a:prstClr val="white"/>
                </a:solidFill>
                <a:latin typeface="Arial Black" pitchFamily="34" charset="0"/>
              </a:rPr>
              <a:t>e</a:t>
            </a:r>
            <a:r>
              <a:rPr lang="en-US" sz="6600" dirty="0" smtClean="0">
                <a:solidFill>
                  <a:prstClr val="white"/>
                </a:solidFill>
                <a:latin typeface="Arial Black" pitchFamily="34" charset="0"/>
              </a:rPr>
              <a:t>very</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6-8</a:t>
            </a:r>
            <a:br>
              <a:rPr lang="en-US" sz="6600" dirty="0" smtClean="0">
                <a:solidFill>
                  <a:prstClr val="white"/>
                </a:solidFill>
                <a:latin typeface="Arial Black" pitchFamily="34" charset="0"/>
              </a:rPr>
            </a:br>
            <a:r>
              <a:rPr lang="en-US" sz="6600" dirty="0" smtClean="0">
                <a:solidFill>
                  <a:prstClr val="white"/>
                </a:solidFill>
                <a:latin typeface="Arial Black" pitchFamily="34" charset="0"/>
              </a:rPr>
              <a:t>weeks</a:t>
            </a:r>
            <a:endParaRPr lang="en-US" sz="6600" dirty="0">
              <a:solidFill>
                <a:prstClr val="white"/>
              </a:solidFill>
              <a:latin typeface="Arial Black" pitchFamily="34" charset="0"/>
            </a:endParaRPr>
          </a:p>
        </p:txBody>
      </p:sp>
    </p:spTree>
    <p:extLst>
      <p:ext uri="{BB962C8B-B14F-4D97-AF65-F5344CB8AC3E}">
        <p14:creationId xmlns:p14="http://schemas.microsoft.com/office/powerpoint/2010/main" val="208366053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73513701"/>
              </p:ext>
            </p:extLst>
          </p:nvPr>
        </p:nvGraphicFramePr>
        <p:xfrm>
          <a:off x="304800" y="304800"/>
          <a:ext cx="7315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448610761"/>
              </p:ext>
            </p:extLst>
          </p:nvPr>
        </p:nvGraphicFramePr>
        <p:xfrm>
          <a:off x="0" y="152400"/>
          <a:ext cx="88392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998544073"/>
              </p:ext>
            </p:extLst>
          </p:nvPr>
        </p:nvGraphicFramePr>
        <p:xfrm>
          <a:off x="533400" y="533400"/>
          <a:ext cx="4114800"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 5"/>
          <p:cNvGraphicFramePr/>
          <p:nvPr>
            <p:extLst>
              <p:ext uri="{D42A27DB-BD31-4B8C-83A1-F6EECF244321}">
                <p14:modId xmlns:p14="http://schemas.microsoft.com/office/powerpoint/2010/main" val="4093459493"/>
              </p:ext>
            </p:extLst>
          </p:nvPr>
        </p:nvGraphicFramePr>
        <p:xfrm>
          <a:off x="3352800" y="3962400"/>
          <a:ext cx="5486400" cy="2590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481146409"/>
      </p:ext>
    </p:extLst>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50488649"/>
              </p:ext>
            </p:extLst>
          </p:nvPr>
        </p:nvGraphicFramePr>
        <p:xfrm>
          <a:off x="304800" y="304800"/>
          <a:ext cx="7315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40466599"/>
              </p:ext>
            </p:extLst>
          </p:nvPr>
        </p:nvGraphicFramePr>
        <p:xfrm>
          <a:off x="152400" y="152400"/>
          <a:ext cx="88392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891495661"/>
              </p:ext>
            </p:extLst>
          </p:nvPr>
        </p:nvGraphicFramePr>
        <p:xfrm>
          <a:off x="4724400" y="5181600"/>
          <a:ext cx="4114800"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8"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228601"/>
            <a:ext cx="6172200"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827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6200000">
            <a:off x="4991101" y="2673068"/>
            <a:ext cx="6019800" cy="1446550"/>
          </a:xfrm>
          <a:prstGeom prst="rect">
            <a:avLst/>
          </a:prstGeom>
          <a:noFill/>
        </p:spPr>
        <p:txBody>
          <a:bodyPr wrap="square" rtlCol="0">
            <a:spAutoFit/>
          </a:bodyPr>
          <a:lstStyle/>
          <a:p>
            <a:pPr algn="ctr"/>
            <a:r>
              <a:rPr lang="en-US" sz="8800" dirty="0">
                <a:solidFill>
                  <a:prstClr val="white"/>
                </a:solidFill>
              </a:rPr>
              <a:t>Outcomes</a:t>
            </a:r>
          </a:p>
        </p:txBody>
      </p:sp>
      <p:graphicFrame>
        <p:nvGraphicFramePr>
          <p:cNvPr id="8" name="Content Placeholder 5"/>
          <p:cNvGraphicFramePr>
            <a:graphicFrameLocks/>
          </p:cNvGraphicFramePr>
          <p:nvPr>
            <p:extLst>
              <p:ext uri="{D42A27DB-BD31-4B8C-83A1-F6EECF244321}">
                <p14:modId xmlns:p14="http://schemas.microsoft.com/office/powerpoint/2010/main" val="1249638207"/>
              </p:ext>
            </p:extLst>
          </p:nvPr>
        </p:nvGraphicFramePr>
        <p:xfrm>
          <a:off x="304800" y="349553"/>
          <a:ext cx="6477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109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31" name="Oval 30"/>
          <p:cNvSpPr/>
          <p:nvPr/>
        </p:nvSpPr>
        <p:spPr>
          <a:xfrm>
            <a:off x="342848" y="1655070"/>
            <a:ext cx="706375" cy="425441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Oval 31"/>
          <p:cNvSpPr/>
          <p:nvPr/>
        </p:nvSpPr>
        <p:spPr>
          <a:xfrm>
            <a:off x="8169418" y="1722225"/>
            <a:ext cx="706375" cy="425441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17201325"/>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2" name="Oval 1"/>
          <p:cNvSpPr/>
          <p:nvPr/>
        </p:nvSpPr>
        <p:spPr>
          <a:xfrm>
            <a:off x="1709288"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Oval 26"/>
          <p:cNvSpPr/>
          <p:nvPr/>
        </p:nvSpPr>
        <p:spPr>
          <a:xfrm>
            <a:off x="4013679"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6270117" y="222458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p:nvSpPr>
        <p:spPr>
          <a:xfrm>
            <a:off x="2902219" y="3507474"/>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p:nvSpPr>
        <p:spPr>
          <a:xfrm>
            <a:off x="5231020" y="3507473"/>
            <a:ext cx="706375" cy="16513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3863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4024" y="3630304"/>
            <a:ext cx="8243248"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Right Arrow 3"/>
          <p:cNvSpPr/>
          <p:nvPr/>
        </p:nvSpPr>
        <p:spPr>
          <a:xfrm>
            <a:off x="464024" y="3302758"/>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Right Arrow 4"/>
          <p:cNvSpPr/>
          <p:nvPr/>
        </p:nvSpPr>
        <p:spPr>
          <a:xfrm flipH="1">
            <a:off x="8243248" y="3289110"/>
            <a:ext cx="464024" cy="682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16200000">
            <a:off x="-33730"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September</a:t>
            </a:r>
            <a:endParaRPr lang="en-US" dirty="0">
              <a:solidFill>
                <a:prstClr val="black"/>
              </a:solidFill>
              <a:latin typeface="Arial" pitchFamily="34" charset="0"/>
              <a:cs typeface="Arial" pitchFamily="34" charset="0"/>
            </a:endParaRPr>
          </a:p>
        </p:txBody>
      </p:sp>
      <p:sp>
        <p:nvSpPr>
          <p:cNvPr id="7" name="TextBox 6"/>
          <p:cNvSpPr txBox="1"/>
          <p:nvPr/>
        </p:nvSpPr>
        <p:spPr>
          <a:xfrm rot="16200000">
            <a:off x="7853866" y="2435704"/>
            <a:ext cx="1337480"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June</a:t>
            </a:r>
            <a:endParaRPr lang="en-US" dirty="0">
              <a:solidFill>
                <a:prstClr val="black"/>
              </a:solidFill>
              <a:latin typeface="Arial" pitchFamily="34" charset="0"/>
              <a:cs typeface="Arial" pitchFamily="34" charset="0"/>
            </a:endParaRPr>
          </a:p>
        </p:txBody>
      </p:sp>
      <p:sp>
        <p:nvSpPr>
          <p:cNvPr id="8" name="TextBox 7"/>
          <p:cNvSpPr txBox="1"/>
          <p:nvPr/>
        </p:nvSpPr>
        <p:spPr>
          <a:xfrm rot="16200000">
            <a:off x="-324041" y="4762648"/>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Baseline</a:t>
            </a:r>
            <a:endParaRPr lang="en-US" dirty="0">
              <a:solidFill>
                <a:prstClr val="black"/>
              </a:solidFill>
              <a:latin typeface="Arial" pitchFamily="34" charset="0"/>
              <a:cs typeface="Arial" pitchFamily="34" charset="0"/>
            </a:endParaRPr>
          </a:p>
        </p:txBody>
      </p:sp>
      <p:sp>
        <p:nvSpPr>
          <p:cNvPr id="9" name="TextBox 8"/>
          <p:cNvSpPr txBox="1"/>
          <p:nvPr/>
        </p:nvSpPr>
        <p:spPr>
          <a:xfrm rot="16200000">
            <a:off x="7560438" y="4749001"/>
            <a:ext cx="1924337" cy="369332"/>
          </a:xfrm>
          <a:prstGeom prst="rect">
            <a:avLst/>
          </a:prstGeom>
          <a:noFill/>
        </p:spPr>
        <p:txBody>
          <a:bodyPr wrap="square" rtlCol="0">
            <a:spAutoFit/>
          </a:bodyPr>
          <a:lstStyle/>
          <a:p>
            <a:pPr algn="r"/>
            <a:r>
              <a:rPr lang="en-US" dirty="0" smtClean="0">
                <a:solidFill>
                  <a:prstClr val="black"/>
                </a:solidFill>
                <a:latin typeface="Arial" pitchFamily="34" charset="0"/>
                <a:cs typeface="Arial" pitchFamily="34" charset="0"/>
              </a:rPr>
              <a:t>SLO Summative</a:t>
            </a:r>
            <a:endParaRPr lang="en-US" dirty="0">
              <a:solidFill>
                <a:prstClr val="black"/>
              </a:solidFill>
              <a:latin typeface="Arial" pitchFamily="34" charset="0"/>
              <a:cs typeface="Arial" pitchFamily="34" charset="0"/>
            </a:endParaRPr>
          </a:p>
        </p:txBody>
      </p:sp>
      <p:sp>
        <p:nvSpPr>
          <p:cNvPr id="10" name="Down Arrow 9"/>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nvGrpSpPr>
          <p:cNvPr id="14" name="Group 13"/>
          <p:cNvGrpSpPr/>
          <p:nvPr/>
        </p:nvGrpSpPr>
        <p:grpSpPr>
          <a:xfrm>
            <a:off x="5846827" y="1322985"/>
            <a:ext cx="1480983" cy="2143546"/>
            <a:chOff x="1313496" y="1322985"/>
            <a:chExt cx="1480983" cy="2143546"/>
          </a:xfrm>
        </p:grpSpPr>
        <p:sp>
          <p:nvSpPr>
            <p:cNvPr id="15" name="Down Arrow 14"/>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17" name="Group 16"/>
          <p:cNvGrpSpPr/>
          <p:nvPr/>
        </p:nvGrpSpPr>
        <p:grpSpPr>
          <a:xfrm>
            <a:off x="3608594" y="1322985"/>
            <a:ext cx="1480983" cy="2143546"/>
            <a:chOff x="1313496" y="1322985"/>
            <a:chExt cx="1480983" cy="2143546"/>
          </a:xfrm>
        </p:grpSpPr>
        <p:sp>
          <p:nvSpPr>
            <p:cNvPr id="18" name="Down Arrow 17"/>
            <p:cNvSpPr/>
            <p:nvPr/>
          </p:nvSpPr>
          <p:spPr>
            <a:xfrm>
              <a:off x="1869743" y="2470245"/>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313496" y="1322985"/>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3" name="Group 22"/>
          <p:cNvGrpSpPr/>
          <p:nvPr/>
        </p:nvGrpSpPr>
        <p:grpSpPr>
          <a:xfrm>
            <a:off x="2532696" y="3794481"/>
            <a:ext cx="1480983" cy="2182157"/>
            <a:chOff x="2532696" y="2893713"/>
            <a:chExt cx="1480983" cy="2182157"/>
          </a:xfrm>
        </p:grpSpPr>
        <p:sp>
          <p:nvSpPr>
            <p:cNvPr id="21" name="Down Arrow 20"/>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grpSp>
        <p:nvGrpSpPr>
          <p:cNvPr id="24" name="Group 23"/>
          <p:cNvGrpSpPr/>
          <p:nvPr/>
        </p:nvGrpSpPr>
        <p:grpSpPr>
          <a:xfrm>
            <a:off x="4843716" y="3794481"/>
            <a:ext cx="1480983" cy="2182157"/>
            <a:chOff x="2532696" y="2893713"/>
            <a:chExt cx="1480983" cy="2182157"/>
          </a:xfrm>
        </p:grpSpPr>
        <p:sp>
          <p:nvSpPr>
            <p:cNvPr id="25" name="Down Arrow 24"/>
            <p:cNvSpPr/>
            <p:nvPr/>
          </p:nvSpPr>
          <p:spPr>
            <a:xfrm flipV="1">
              <a:off x="3088943" y="2893713"/>
              <a:ext cx="368490" cy="996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532696" y="3875541"/>
              <a:ext cx="1480983" cy="1200329"/>
            </a:xfrm>
            <a:prstGeom prst="rect">
              <a:avLst/>
            </a:prstGeom>
            <a:noFill/>
          </p:spPr>
          <p:txBody>
            <a:bodyPr wrap="square" rtlCol="0">
              <a:spAutoFit/>
            </a:bodyPr>
            <a:lstStyle/>
            <a:p>
              <a:pPr algn="ctr"/>
              <a:r>
                <a:rPr lang="en-US" dirty="0" smtClean="0">
                  <a:solidFill>
                    <a:prstClr val="black"/>
                  </a:solidFill>
                  <a:latin typeface="Arial" pitchFamily="34" charset="0"/>
                  <a:cs typeface="Arial" pitchFamily="34" charset="0"/>
                </a:rPr>
                <a:t>Common</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Formative</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Interim</a:t>
              </a:r>
              <a:br>
                <a:rPr lang="en-US" dirty="0" smtClean="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Assessment</a:t>
              </a:r>
              <a:endParaRPr lang="en-US" dirty="0">
                <a:solidFill>
                  <a:prstClr val="black"/>
                </a:solidFill>
                <a:latin typeface="Arial" pitchFamily="34" charset="0"/>
                <a:cs typeface="Arial" pitchFamily="34" charset="0"/>
              </a:endParaRPr>
            </a:p>
          </p:txBody>
        </p:sp>
      </p:grpSp>
      <p:sp>
        <p:nvSpPr>
          <p:cNvPr id="33" name="TextBox 32"/>
          <p:cNvSpPr txBox="1"/>
          <p:nvPr/>
        </p:nvSpPr>
        <p:spPr>
          <a:xfrm>
            <a:off x="975415" y="291977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4" name="TextBox 33"/>
          <p:cNvSpPr txBox="1"/>
          <p:nvPr/>
        </p:nvSpPr>
        <p:spPr>
          <a:xfrm>
            <a:off x="2238233"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5" name="TextBox 34"/>
          <p:cNvSpPr txBox="1"/>
          <p:nvPr/>
        </p:nvSpPr>
        <p:spPr>
          <a:xfrm>
            <a:off x="3273188"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6" name="TextBox 35"/>
          <p:cNvSpPr txBox="1"/>
          <p:nvPr/>
        </p:nvSpPr>
        <p:spPr>
          <a:xfrm>
            <a:off x="4490528" y="414849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7" name="TextBox 36"/>
          <p:cNvSpPr txBox="1"/>
          <p:nvPr/>
        </p:nvSpPr>
        <p:spPr>
          <a:xfrm>
            <a:off x="5584207" y="2865609"/>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8" name="TextBox 37"/>
          <p:cNvSpPr txBox="1"/>
          <p:nvPr/>
        </p:nvSpPr>
        <p:spPr>
          <a:xfrm>
            <a:off x="6809664" y="4107958"/>
            <a:ext cx="740492" cy="369332"/>
          </a:xfrm>
          <a:prstGeom prst="rect">
            <a:avLst/>
          </a:prstGeom>
          <a:noFill/>
        </p:spPr>
        <p:txBody>
          <a:bodyPr wrap="square" rtlCol="0">
            <a:spAutoFit/>
          </a:bodyPr>
          <a:lstStyle/>
          <a:p>
            <a:pPr algn="ctr"/>
            <a:r>
              <a:rPr lang="en-US" b="1" dirty="0" smtClean="0">
                <a:solidFill>
                  <a:prstClr val="black"/>
                </a:solidFill>
                <a:latin typeface="Arial" pitchFamily="34" charset="0"/>
                <a:cs typeface="Arial" pitchFamily="34" charset="0"/>
              </a:rPr>
              <a:t>UNIT</a:t>
            </a:r>
            <a:endParaRPr lang="en-US" b="1" dirty="0">
              <a:solidFill>
                <a:prstClr val="black"/>
              </a:solidFill>
              <a:latin typeface="Arial" pitchFamily="34" charset="0"/>
              <a:cs typeface="Arial" pitchFamily="34" charset="0"/>
            </a:endParaRPr>
          </a:p>
        </p:txBody>
      </p:sp>
      <p:sp>
        <p:nvSpPr>
          <p:cNvPr id="39" name="Oval 38"/>
          <p:cNvSpPr/>
          <p:nvPr/>
        </p:nvSpPr>
        <p:spPr>
          <a:xfrm rot="5400000">
            <a:off x="980056" y="2504056"/>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Oval 39"/>
          <p:cNvSpPr/>
          <p:nvPr/>
        </p:nvSpPr>
        <p:spPr>
          <a:xfrm rot="5400000">
            <a:off x="3307511" y="2504056"/>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Oval 40"/>
          <p:cNvSpPr/>
          <p:nvPr/>
        </p:nvSpPr>
        <p:spPr>
          <a:xfrm rot="5400000">
            <a:off x="5584208" y="2477754"/>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2" name="Oval 41"/>
          <p:cNvSpPr/>
          <p:nvPr/>
        </p:nvSpPr>
        <p:spPr>
          <a:xfrm rot="5400000">
            <a:off x="2179508" y="3720868"/>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Oval 42"/>
          <p:cNvSpPr/>
          <p:nvPr/>
        </p:nvSpPr>
        <p:spPr>
          <a:xfrm rot="5400000">
            <a:off x="4507587" y="3739919"/>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Oval 43"/>
          <p:cNvSpPr/>
          <p:nvPr/>
        </p:nvSpPr>
        <p:spPr>
          <a:xfrm rot="5400000">
            <a:off x="6826723" y="3761408"/>
            <a:ext cx="706375" cy="1143512"/>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86217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76534" y="2052960"/>
            <a:ext cx="2133600" cy="1828800"/>
          </a:xfrm>
        </p:spPr>
        <p:txBody>
          <a:bodyPr>
            <a:normAutofit/>
          </a:bodyPr>
          <a:lstStyle/>
          <a:p>
            <a:pPr algn="ctr"/>
            <a:r>
              <a:rPr lang="en-US" sz="2800" dirty="0" smtClean="0"/>
              <a:t>Build Shared Knowledge</a:t>
            </a:r>
            <a:endParaRPr lang="en-US" sz="2800"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46" b="98131" l="3830" r="9234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62000" y="516935"/>
            <a:ext cx="5791200" cy="57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420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026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Build Shared Knowledge</a:t>
            </a:r>
            <a:endParaRPr lang="en-US" sz="2400" dirty="0"/>
          </a:p>
        </p:txBody>
      </p:sp>
      <p:sp>
        <p:nvSpPr>
          <p:cNvPr id="4" name="Title 3"/>
          <p:cNvSpPr>
            <a:spLocks noGrp="1"/>
          </p:cNvSpPr>
          <p:nvPr>
            <p:ph type="title"/>
          </p:nvPr>
        </p:nvSpPr>
        <p:spPr>
          <a:xfrm>
            <a:off x="381000" y="381000"/>
            <a:ext cx="6324600" cy="1828800"/>
          </a:xfrm>
        </p:spPr>
        <p:txBody>
          <a:bodyPr/>
          <a:lstStyle/>
          <a:p>
            <a:r>
              <a:rPr lang="en-US" dirty="0" smtClean="0"/>
              <a:t>Setting the stage for common assessments</a:t>
            </a:r>
            <a:endParaRPr lang="en-US" dirty="0"/>
          </a:p>
        </p:txBody>
      </p:sp>
      <p:graphicFrame>
        <p:nvGraphicFramePr>
          <p:cNvPr id="6" name="Diagram 5"/>
          <p:cNvGraphicFramePr/>
          <p:nvPr>
            <p:extLst>
              <p:ext uri="{D42A27DB-BD31-4B8C-83A1-F6EECF244321}">
                <p14:modId xmlns:p14="http://schemas.microsoft.com/office/powerpoint/2010/main" val="2284053837"/>
              </p:ext>
            </p:extLst>
          </p:nvPr>
        </p:nvGraphicFramePr>
        <p:xfrm>
          <a:off x="533400" y="2209800"/>
          <a:ext cx="6096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3147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6324600" cy="1828800"/>
          </a:xfrm>
        </p:spPr>
        <p:txBody>
          <a:bodyPr/>
          <a:lstStyle/>
          <a:p>
            <a:r>
              <a:rPr lang="en-US" dirty="0" smtClean="0"/>
              <a:t>Setting the stage for common assessments</a:t>
            </a:r>
            <a:endParaRPr lang="en-US" dirty="0"/>
          </a:p>
        </p:txBody>
      </p:sp>
      <p:graphicFrame>
        <p:nvGraphicFramePr>
          <p:cNvPr id="6" name="Diagram 5"/>
          <p:cNvGraphicFramePr/>
          <p:nvPr>
            <p:extLst>
              <p:ext uri="{D42A27DB-BD31-4B8C-83A1-F6EECF244321}">
                <p14:modId xmlns:p14="http://schemas.microsoft.com/office/powerpoint/2010/main" val="1277153814"/>
              </p:ext>
            </p:extLst>
          </p:nvPr>
        </p:nvGraphicFramePr>
        <p:xfrm>
          <a:off x="533400" y="2209800"/>
          <a:ext cx="6096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012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r>
              <a:rPr lang="en-US" sz="3600" dirty="0" smtClean="0"/>
              <a:t>Know Your Purpose</a:t>
            </a:r>
            <a:endParaRPr lang="en-US" sz="36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13644745"/>
              </p:ext>
            </p:extLst>
          </p:nvPr>
        </p:nvGraphicFramePr>
        <p:xfrm>
          <a:off x="152400" y="304800"/>
          <a:ext cx="6553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2840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a:spLocks noGrp="1"/>
          </p:cNvSpPr>
          <p:nvPr>
            <p:ph type="subTitle" idx="1"/>
          </p:nvPr>
        </p:nvSpPr>
        <p:spPr/>
        <p:txBody>
          <a:bodyPr>
            <a:normAutofit/>
          </a:bodyPr>
          <a:lstStyle/>
          <a:p>
            <a:pPr algn="ctr"/>
            <a:r>
              <a:rPr lang="en-US" sz="2400" dirty="0" smtClean="0"/>
              <a:t>Formative </a:t>
            </a:r>
          </a:p>
          <a:p>
            <a:pPr algn="ctr"/>
            <a:r>
              <a:rPr lang="en-US" sz="2400" dirty="0" smtClean="0"/>
              <a:t>vs. </a:t>
            </a:r>
          </a:p>
          <a:p>
            <a:pPr algn="ctr"/>
            <a:r>
              <a:rPr lang="en-US" sz="2400" dirty="0" smtClean="0"/>
              <a:t>Summative</a:t>
            </a:r>
            <a:endParaRPr lang="en-US" sz="2400" dirty="0"/>
          </a:p>
        </p:txBody>
      </p:sp>
      <p:graphicFrame>
        <p:nvGraphicFramePr>
          <p:cNvPr id="9" name="Diagram 8"/>
          <p:cNvGraphicFramePr/>
          <p:nvPr>
            <p:extLst>
              <p:ext uri="{D42A27DB-BD31-4B8C-83A1-F6EECF244321}">
                <p14:modId xmlns:p14="http://schemas.microsoft.com/office/powerpoint/2010/main" val="4187446707"/>
              </p:ext>
            </p:extLst>
          </p:nvPr>
        </p:nvGraphicFramePr>
        <p:xfrm>
          <a:off x="304800" y="965775"/>
          <a:ext cx="6477000" cy="551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57200" y="381000"/>
            <a:ext cx="6324600" cy="584775"/>
          </a:xfrm>
          <a:prstGeom prst="rect">
            <a:avLst/>
          </a:prstGeom>
          <a:noFill/>
        </p:spPr>
        <p:txBody>
          <a:bodyPr wrap="square" rtlCol="0">
            <a:spAutoFit/>
          </a:bodyPr>
          <a:lstStyle/>
          <a:p>
            <a:r>
              <a:rPr lang="en-US" sz="3200" dirty="0" smtClean="0">
                <a:solidFill>
                  <a:prstClr val="white"/>
                </a:solidFill>
              </a:rPr>
              <a:t>An assessment is </a:t>
            </a:r>
            <a:r>
              <a:rPr lang="en-US" sz="3200" dirty="0" smtClean="0">
                <a:solidFill>
                  <a:srgbClr val="C66951"/>
                </a:solidFill>
              </a:rPr>
              <a:t>formative</a:t>
            </a:r>
            <a:r>
              <a:rPr lang="en-US" sz="3200" dirty="0" smtClean="0">
                <a:solidFill>
                  <a:prstClr val="white"/>
                </a:solidFill>
              </a:rPr>
              <a:t> if it…</a:t>
            </a:r>
            <a:endParaRPr lang="en-US" sz="3200" dirty="0">
              <a:solidFill>
                <a:prstClr val="white"/>
              </a:solidFill>
            </a:endParaRPr>
          </a:p>
        </p:txBody>
      </p:sp>
    </p:spTree>
    <p:extLst>
      <p:ext uri="{BB962C8B-B14F-4D97-AF65-F5344CB8AC3E}">
        <p14:creationId xmlns:p14="http://schemas.microsoft.com/office/powerpoint/2010/main" val="3419536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pPr algn="ctr"/>
            <a:r>
              <a:rPr lang="en-US" sz="2000" dirty="0" smtClean="0"/>
              <a:t>Examples of </a:t>
            </a:r>
            <a:r>
              <a:rPr lang="en-US" sz="2000" dirty="0" smtClean="0">
                <a:solidFill>
                  <a:srgbClr val="FFFF00"/>
                </a:solidFill>
              </a:rPr>
              <a:t>Informal </a:t>
            </a:r>
            <a:r>
              <a:rPr lang="en-US" sz="2000" dirty="0" smtClean="0"/>
              <a:t>Formative Assessments</a:t>
            </a:r>
            <a:endParaRPr lang="en-US" sz="2000" dirty="0"/>
          </a:p>
        </p:txBody>
      </p:sp>
      <p:graphicFrame>
        <p:nvGraphicFramePr>
          <p:cNvPr id="9" name="Diagram 8"/>
          <p:cNvGraphicFramePr/>
          <p:nvPr>
            <p:extLst>
              <p:ext uri="{D42A27DB-BD31-4B8C-83A1-F6EECF244321}">
                <p14:modId xmlns:p14="http://schemas.microsoft.com/office/powerpoint/2010/main" val="386442189"/>
              </p:ext>
            </p:extLst>
          </p:nvPr>
        </p:nvGraphicFramePr>
        <p:xfrm>
          <a:off x="457200" y="381000"/>
          <a:ext cx="6172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95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609600" y="1351508"/>
            <a:ext cx="7924800" cy="4154984"/>
          </a:xfrm>
          <a:prstGeom prst="rect">
            <a:avLst/>
          </a:prstGeom>
          <a:noFill/>
        </p:spPr>
        <p:txBody>
          <a:bodyPr wrap="square" rtlCol="0">
            <a:spAutoFit/>
          </a:bodyPr>
          <a:lstStyle/>
          <a:p>
            <a:pPr algn="ctr"/>
            <a:r>
              <a:rPr lang="en-US" sz="8800" b="1" dirty="0" smtClean="0">
                <a:solidFill>
                  <a:prstClr val="white"/>
                </a:solidFill>
                <a:latin typeface="Arial" pitchFamily="34" charset="0"/>
                <a:cs typeface="Arial" pitchFamily="34" charset="0"/>
              </a:rPr>
              <a:t>The Work</a:t>
            </a:r>
          </a:p>
          <a:p>
            <a:pPr algn="ctr"/>
            <a:r>
              <a:rPr lang="en-US" sz="8800" b="1" dirty="0">
                <a:solidFill>
                  <a:prstClr val="white"/>
                </a:solidFill>
                <a:latin typeface="Arial" pitchFamily="34" charset="0"/>
                <a:cs typeface="Arial" pitchFamily="34" charset="0"/>
              </a:rPr>
              <a:t>o</a:t>
            </a:r>
            <a:r>
              <a:rPr lang="en-US" sz="8800" b="1" dirty="0" smtClean="0">
                <a:solidFill>
                  <a:prstClr val="white"/>
                </a:solidFill>
                <a:latin typeface="Arial" pitchFamily="34" charset="0"/>
                <a:cs typeface="Arial" pitchFamily="34" charset="0"/>
              </a:rPr>
              <a:t>f</a:t>
            </a:r>
          </a:p>
          <a:p>
            <a:pPr algn="ctr"/>
            <a:r>
              <a:rPr lang="en-US" sz="8800" b="1" dirty="0" smtClean="0">
                <a:solidFill>
                  <a:prstClr val="white"/>
                </a:solidFill>
                <a:latin typeface="Arial" pitchFamily="34" charset="0"/>
                <a:cs typeface="Arial" pitchFamily="34" charset="0"/>
              </a:rPr>
              <a:t>New York</a:t>
            </a:r>
            <a:endParaRPr lang="en-US" sz="88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7082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6324600" cy="1828800"/>
          </a:xfrm>
        </p:spPr>
        <p:txBody>
          <a:bodyPr/>
          <a:lstStyle/>
          <a:p>
            <a:r>
              <a:rPr lang="en-US" dirty="0" smtClean="0"/>
              <a:t>Setting the stage for common assessments</a:t>
            </a:r>
            <a:endParaRPr lang="en-US" dirty="0"/>
          </a:p>
        </p:txBody>
      </p:sp>
      <p:graphicFrame>
        <p:nvGraphicFramePr>
          <p:cNvPr id="6" name="Diagram 5"/>
          <p:cNvGraphicFramePr/>
          <p:nvPr>
            <p:extLst>
              <p:ext uri="{D42A27DB-BD31-4B8C-83A1-F6EECF244321}">
                <p14:modId xmlns:p14="http://schemas.microsoft.com/office/powerpoint/2010/main" val="125291947"/>
              </p:ext>
            </p:extLst>
          </p:nvPr>
        </p:nvGraphicFramePr>
        <p:xfrm>
          <a:off x="533400" y="2209800"/>
          <a:ext cx="6096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8025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pPr algn="ctr"/>
            <a:r>
              <a:rPr lang="en-US" sz="3200" dirty="0" smtClean="0"/>
              <a:t>What does </a:t>
            </a:r>
            <a:r>
              <a:rPr lang="en-US" sz="3200" i="1" dirty="0" smtClean="0"/>
              <a:t>common</a:t>
            </a:r>
            <a:r>
              <a:rPr lang="en-US" sz="3200" dirty="0" smtClean="0"/>
              <a:t> mean?</a:t>
            </a:r>
            <a:endParaRPr lang="en-US" sz="3200" dirty="0"/>
          </a:p>
        </p:txBody>
      </p:sp>
      <p:graphicFrame>
        <p:nvGraphicFramePr>
          <p:cNvPr id="7" name="Diagram 6"/>
          <p:cNvGraphicFramePr/>
          <p:nvPr>
            <p:extLst>
              <p:ext uri="{D42A27DB-BD31-4B8C-83A1-F6EECF244321}">
                <p14:modId xmlns:p14="http://schemas.microsoft.com/office/powerpoint/2010/main" val="2563981042"/>
              </p:ext>
            </p:extLst>
          </p:nvPr>
        </p:nvGraphicFramePr>
        <p:xfrm>
          <a:off x="533400" y="1295400"/>
          <a:ext cx="6096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7200" y="381000"/>
            <a:ext cx="6324600" cy="584775"/>
          </a:xfrm>
          <a:prstGeom prst="rect">
            <a:avLst/>
          </a:prstGeom>
          <a:noFill/>
        </p:spPr>
        <p:txBody>
          <a:bodyPr wrap="square" rtlCol="0">
            <a:spAutoFit/>
          </a:bodyPr>
          <a:lstStyle/>
          <a:p>
            <a:r>
              <a:rPr lang="en-US" sz="3200" dirty="0" smtClean="0">
                <a:solidFill>
                  <a:prstClr val="white"/>
                </a:solidFill>
              </a:rPr>
              <a:t>An assessment is </a:t>
            </a:r>
            <a:r>
              <a:rPr lang="en-US" sz="3200" i="1" dirty="0" smtClean="0">
                <a:solidFill>
                  <a:srgbClr val="C66951"/>
                </a:solidFill>
              </a:rPr>
              <a:t>common</a:t>
            </a:r>
            <a:r>
              <a:rPr lang="en-US" sz="3200" dirty="0" smtClean="0">
                <a:solidFill>
                  <a:prstClr val="white"/>
                </a:solidFill>
              </a:rPr>
              <a:t> if it…</a:t>
            </a:r>
            <a:endParaRPr lang="en-US" sz="3200" dirty="0">
              <a:solidFill>
                <a:prstClr val="white"/>
              </a:solidFill>
            </a:endParaRPr>
          </a:p>
        </p:txBody>
      </p:sp>
    </p:spTree>
    <p:extLst>
      <p:ext uri="{BB962C8B-B14F-4D97-AF65-F5344CB8AC3E}">
        <p14:creationId xmlns:p14="http://schemas.microsoft.com/office/powerpoint/2010/main" val="1723425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ctr"/>
            <a:r>
              <a:rPr lang="en-US" sz="2400" dirty="0" smtClean="0"/>
              <a:t>Balanced Assessment System</a:t>
            </a:r>
            <a:endParaRPr lang="en-US" sz="2400" dirty="0"/>
          </a:p>
        </p:txBody>
      </p:sp>
      <p:graphicFrame>
        <p:nvGraphicFramePr>
          <p:cNvPr id="2" name="Diagram 1"/>
          <p:cNvGraphicFramePr/>
          <p:nvPr>
            <p:extLst>
              <p:ext uri="{D42A27DB-BD31-4B8C-83A1-F6EECF244321}">
                <p14:modId xmlns:p14="http://schemas.microsoft.com/office/powerpoint/2010/main" val="3081514982"/>
              </p:ext>
            </p:extLst>
          </p:nvPr>
        </p:nvGraphicFramePr>
        <p:xfrm>
          <a:off x="228600" y="304800"/>
          <a:ext cx="6553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 y="1314772"/>
            <a:ext cx="1600200" cy="461665"/>
          </a:xfrm>
          <a:prstGeom prst="rect">
            <a:avLst/>
          </a:prstGeom>
          <a:noFill/>
        </p:spPr>
        <p:txBody>
          <a:bodyPr wrap="square" rtlCol="0">
            <a:spAutoFit/>
          </a:bodyPr>
          <a:lstStyle/>
          <a:p>
            <a:pPr algn="ctr"/>
            <a:r>
              <a:rPr lang="en-US" sz="2400" dirty="0" smtClean="0"/>
              <a:t>Formative</a:t>
            </a:r>
            <a:endParaRPr lang="en-US" sz="2400" dirty="0"/>
          </a:p>
        </p:txBody>
      </p:sp>
      <p:graphicFrame>
        <p:nvGraphicFramePr>
          <p:cNvPr id="6" name="Diagram 5"/>
          <p:cNvGraphicFramePr/>
          <p:nvPr>
            <p:extLst>
              <p:ext uri="{D42A27DB-BD31-4B8C-83A1-F6EECF244321}">
                <p14:modId xmlns:p14="http://schemas.microsoft.com/office/powerpoint/2010/main" val="2947120952"/>
              </p:ext>
            </p:extLst>
          </p:nvPr>
        </p:nvGraphicFramePr>
        <p:xfrm>
          <a:off x="258417" y="2286000"/>
          <a:ext cx="65532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837266689"/>
              </p:ext>
            </p:extLst>
          </p:nvPr>
        </p:nvGraphicFramePr>
        <p:xfrm>
          <a:off x="225287" y="4267200"/>
          <a:ext cx="6553200" cy="2438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TextBox 8"/>
          <p:cNvSpPr txBox="1"/>
          <p:nvPr/>
        </p:nvSpPr>
        <p:spPr>
          <a:xfrm>
            <a:off x="203751" y="3371910"/>
            <a:ext cx="1600200" cy="400110"/>
          </a:xfrm>
          <a:prstGeom prst="rect">
            <a:avLst/>
          </a:prstGeom>
          <a:noFill/>
        </p:spPr>
        <p:txBody>
          <a:bodyPr wrap="square" rtlCol="0">
            <a:spAutoFit/>
          </a:bodyPr>
          <a:lstStyle/>
          <a:p>
            <a:pPr algn="ctr"/>
            <a:r>
              <a:rPr lang="en-US" sz="2000" dirty="0" smtClean="0"/>
              <a:t>Interim</a:t>
            </a:r>
            <a:endParaRPr lang="en-US" sz="2000" dirty="0"/>
          </a:p>
        </p:txBody>
      </p:sp>
      <p:sp>
        <p:nvSpPr>
          <p:cNvPr id="10" name="TextBox 9"/>
          <p:cNvSpPr txBox="1"/>
          <p:nvPr/>
        </p:nvSpPr>
        <p:spPr>
          <a:xfrm>
            <a:off x="135834" y="5173893"/>
            <a:ext cx="1736035" cy="461665"/>
          </a:xfrm>
          <a:prstGeom prst="rect">
            <a:avLst/>
          </a:prstGeom>
          <a:noFill/>
        </p:spPr>
        <p:txBody>
          <a:bodyPr wrap="square" rtlCol="0">
            <a:spAutoFit/>
          </a:bodyPr>
          <a:lstStyle/>
          <a:p>
            <a:pPr algn="ctr"/>
            <a:r>
              <a:rPr lang="en-US" sz="2400" dirty="0" smtClean="0"/>
              <a:t>Summative</a:t>
            </a:r>
            <a:endParaRPr lang="en-US" sz="2400" dirty="0"/>
          </a:p>
        </p:txBody>
      </p:sp>
      <p:sp>
        <p:nvSpPr>
          <p:cNvPr id="13" name="Up Arrow 12"/>
          <p:cNvSpPr/>
          <p:nvPr/>
        </p:nvSpPr>
        <p:spPr>
          <a:xfrm>
            <a:off x="3699013" y="2133600"/>
            <a:ext cx="533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3699013" y="4191000"/>
            <a:ext cx="49364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528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6" grpId="0">
        <p:bldAsOne/>
      </p:bldGraphic>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9306" y="389094"/>
            <a:ext cx="8381260" cy="634753"/>
          </a:xfrm>
        </p:spPr>
        <p:txBody>
          <a:bodyPr/>
          <a:lstStyle/>
          <a:p>
            <a:r>
              <a:rPr lang="en-US" dirty="0" smtClean="0"/>
              <a:t>Balanced Assessment</a:t>
            </a:r>
            <a:endParaRPr lang="en-US" dirty="0"/>
          </a:p>
        </p:txBody>
      </p:sp>
    </p:spTree>
    <p:extLst>
      <p:ext uri="{BB962C8B-B14F-4D97-AF65-F5344CB8AC3E}">
        <p14:creationId xmlns:p14="http://schemas.microsoft.com/office/powerpoint/2010/main" val="74801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010400" y="533400"/>
            <a:ext cx="1981200" cy="1645920"/>
          </a:xfrm>
        </p:spPr>
        <p:txBody>
          <a:bodyPr>
            <a:normAutofit fontScale="92500" lnSpcReduction="20000"/>
          </a:bodyPr>
          <a:lstStyle/>
          <a:p>
            <a:pPr algn="ctr"/>
            <a:r>
              <a:rPr lang="en-US" dirty="0" smtClean="0"/>
              <a:t>The steps in making common formative/</a:t>
            </a:r>
            <a:br>
              <a:rPr lang="en-US" dirty="0" smtClean="0"/>
            </a:br>
            <a:r>
              <a:rPr lang="en-US" dirty="0"/>
              <a:t>i</a:t>
            </a:r>
            <a:r>
              <a:rPr lang="en-US" dirty="0" smtClean="0"/>
              <a:t>nterim </a:t>
            </a:r>
            <a:r>
              <a:rPr lang="en-US" dirty="0"/>
              <a:t>a</a:t>
            </a:r>
            <a:r>
              <a:rPr lang="en-US" dirty="0" smtClean="0"/>
              <a:t>ssessments</a:t>
            </a:r>
            <a:endParaRPr lang="en-US" dirty="0"/>
          </a:p>
        </p:txBody>
      </p:sp>
      <p:graphicFrame>
        <p:nvGraphicFramePr>
          <p:cNvPr id="7" name="Diagram 6"/>
          <p:cNvGraphicFramePr/>
          <p:nvPr>
            <p:extLst>
              <p:ext uri="{D42A27DB-BD31-4B8C-83A1-F6EECF244321}">
                <p14:modId xmlns:p14="http://schemas.microsoft.com/office/powerpoint/2010/main" val="830379651"/>
              </p:ext>
            </p:extLst>
          </p:nvPr>
        </p:nvGraphicFramePr>
        <p:xfrm>
          <a:off x="228600" y="381000"/>
          <a:ext cx="6553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178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53334645"/>
              </p:ext>
            </p:extLst>
          </p:nvPr>
        </p:nvGraphicFramePr>
        <p:xfrm>
          <a:off x="220640" y="179696"/>
          <a:ext cx="6553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p:txBody>
          <a:bodyPr/>
          <a:lstStyle/>
          <a:p>
            <a:endParaRPr lang="en-US" dirty="0"/>
          </a:p>
        </p:txBody>
      </p:sp>
      <p:sp>
        <p:nvSpPr>
          <p:cNvPr id="5" name="Text Placeholder 4"/>
          <p:cNvSpPr txBox="1">
            <a:spLocks/>
          </p:cNvSpPr>
          <p:nvPr/>
        </p:nvSpPr>
        <p:spPr>
          <a:xfrm>
            <a:off x="7010400" y="533400"/>
            <a:ext cx="1981200" cy="1645920"/>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spcBef>
                <a:spcPct val="20000"/>
              </a:spcBef>
              <a:buClr>
                <a:schemeClr val="accent1"/>
              </a:buClr>
              <a:buFont typeface="Wingdings 2" pitchFamily="18" charset="2"/>
              <a:buNone/>
              <a:defRPr sz="2000" kern="1200" spc="150" baseline="0">
                <a:solidFill>
                  <a:schemeClr val="bg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pPr algn="ctr"/>
            <a:r>
              <a:rPr lang="en-US" dirty="0" smtClean="0"/>
              <a:t>The steps in making common formative/</a:t>
            </a:r>
            <a:br>
              <a:rPr lang="en-US" dirty="0" smtClean="0"/>
            </a:br>
            <a:r>
              <a:rPr lang="en-US" dirty="0" smtClean="0"/>
              <a:t>interim assessments</a:t>
            </a:r>
            <a:endParaRPr lang="en-US" dirty="0"/>
          </a:p>
        </p:txBody>
      </p:sp>
    </p:spTree>
    <p:extLst>
      <p:ext uri="{BB962C8B-B14F-4D97-AF65-F5344CB8AC3E}">
        <p14:creationId xmlns:p14="http://schemas.microsoft.com/office/powerpoint/2010/main" val="349503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82181867"/>
              </p:ext>
            </p:extLst>
          </p:nvPr>
        </p:nvGraphicFramePr>
        <p:xfrm>
          <a:off x="457200" y="1981200"/>
          <a:ext cx="8001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105400" y="2076451"/>
            <a:ext cx="1931915" cy="1384995"/>
          </a:xfrm>
          <a:prstGeom prst="rect">
            <a:avLst/>
          </a:prstGeom>
          <a:solidFill>
            <a:schemeClr val="accent1"/>
          </a:solidFill>
        </p:spPr>
        <p:txBody>
          <a:bodyPr wrap="square" rtlCol="0">
            <a:spAutoFit/>
          </a:bodyPr>
          <a:lstStyle/>
          <a:p>
            <a:pPr algn="ctr"/>
            <a:r>
              <a:rPr lang="en-US" sz="2800" dirty="0" smtClean="0"/>
              <a:t>Priority </a:t>
            </a:r>
          </a:p>
          <a:p>
            <a:pPr algn="ctr"/>
            <a:r>
              <a:rPr lang="en-US" sz="2800" dirty="0" smtClean="0"/>
              <a:t>Standard</a:t>
            </a:r>
          </a:p>
          <a:p>
            <a:pPr algn="ctr"/>
            <a:r>
              <a:rPr lang="en-US" sz="2800" dirty="0" smtClean="0"/>
              <a:t>RH.6-8.1</a:t>
            </a:r>
            <a:r>
              <a:rPr lang="en-US" dirty="0" smtClean="0"/>
              <a:t>.</a:t>
            </a:r>
            <a:endParaRPr lang="en-US" dirty="0"/>
          </a:p>
        </p:txBody>
      </p:sp>
      <p:sp>
        <p:nvSpPr>
          <p:cNvPr id="5" name="TextBox 4"/>
          <p:cNvSpPr txBox="1"/>
          <p:nvPr/>
        </p:nvSpPr>
        <p:spPr>
          <a:xfrm>
            <a:off x="6071357" y="4939605"/>
            <a:ext cx="2133601" cy="954107"/>
          </a:xfrm>
          <a:prstGeom prst="rect">
            <a:avLst/>
          </a:prstGeom>
          <a:solidFill>
            <a:schemeClr val="accent1"/>
          </a:solidFill>
        </p:spPr>
        <p:txBody>
          <a:bodyPr wrap="square" rtlCol="0">
            <a:spAutoFit/>
          </a:bodyPr>
          <a:lstStyle/>
          <a:p>
            <a:pPr algn="ctr"/>
            <a:r>
              <a:rPr lang="en-US" sz="2800" dirty="0" smtClean="0"/>
              <a:t>Learning </a:t>
            </a:r>
          </a:p>
          <a:p>
            <a:pPr algn="ctr"/>
            <a:r>
              <a:rPr lang="en-US" sz="2800" dirty="0" smtClean="0"/>
              <a:t>Target</a:t>
            </a:r>
            <a:endParaRPr lang="en-US" sz="2800"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152400"/>
            <a:ext cx="6553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109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00525475"/>
              </p:ext>
            </p:extLst>
          </p:nvPr>
        </p:nvGraphicFramePr>
        <p:xfrm>
          <a:off x="304800" y="16764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143000" y="442569"/>
            <a:ext cx="6400800" cy="1005231"/>
            <a:chOff x="0" y="3020690"/>
            <a:chExt cx="6553200" cy="1699039"/>
          </a:xfrm>
        </p:grpSpPr>
        <p:sp>
          <p:nvSpPr>
            <p:cNvPr id="7" name="Up Arrow Callout 6"/>
            <p:cNvSpPr/>
            <p:nvPr/>
          </p:nvSpPr>
          <p:spPr>
            <a:xfrm rot="10800000">
              <a:off x="0" y="3020690"/>
              <a:ext cx="6553200" cy="1699039"/>
            </a:xfrm>
            <a:prstGeom prst="upArrowCallout">
              <a:avLst/>
            </a:prstGeom>
          </p:spPr>
          <p:style>
            <a:lnRef idx="2">
              <a:schemeClr val="lt1">
                <a:hueOff val="0"/>
                <a:satOff val="0"/>
                <a:lumOff val="0"/>
                <a:alphaOff val="0"/>
              </a:schemeClr>
            </a:lnRef>
            <a:fillRef idx="1">
              <a:schemeClr val="accent3">
                <a:hueOff val="-738657"/>
                <a:satOff val="-641"/>
                <a:lumOff val="-1046"/>
                <a:alphaOff val="0"/>
              </a:schemeClr>
            </a:fillRef>
            <a:effectRef idx="0">
              <a:schemeClr val="accent3">
                <a:hueOff val="-738657"/>
                <a:satOff val="-641"/>
                <a:lumOff val="-1046"/>
                <a:alphaOff val="0"/>
              </a:schemeClr>
            </a:effectRef>
            <a:fontRef idx="minor">
              <a:schemeClr val="lt1"/>
            </a:fontRef>
          </p:style>
        </p:sp>
        <p:sp>
          <p:nvSpPr>
            <p:cNvPr id="8" name="Up Arrow Callout 4"/>
            <p:cNvSpPr/>
            <p:nvPr/>
          </p:nvSpPr>
          <p:spPr>
            <a:xfrm>
              <a:off x="0" y="3020690"/>
              <a:ext cx="6553200" cy="596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3200" kern="1200" dirty="0" smtClean="0"/>
            </a:p>
            <a:p>
              <a:pPr lvl="0" algn="ctr" defTabSz="800100">
                <a:lnSpc>
                  <a:spcPct val="90000"/>
                </a:lnSpc>
                <a:spcBef>
                  <a:spcPct val="0"/>
                </a:spcBef>
                <a:spcAft>
                  <a:spcPct val="35000"/>
                </a:spcAft>
              </a:pPr>
              <a:r>
                <a:rPr lang="en-US" sz="3200" kern="1200" dirty="0" smtClean="0"/>
                <a:t>Learning Targets</a:t>
              </a:r>
            </a:p>
            <a:p>
              <a:pPr lvl="0" algn="ctr" defTabSz="800100">
                <a:lnSpc>
                  <a:spcPct val="90000"/>
                </a:lnSpc>
                <a:spcBef>
                  <a:spcPct val="0"/>
                </a:spcBef>
                <a:spcAft>
                  <a:spcPct val="35000"/>
                </a:spcAft>
              </a:pPr>
              <a:endParaRPr lang="en-US" sz="900" kern="1200" dirty="0" smtClean="0"/>
            </a:p>
            <a:p>
              <a:pPr lvl="0" algn="ctr" defTabSz="800100">
                <a:lnSpc>
                  <a:spcPct val="90000"/>
                </a:lnSpc>
                <a:spcBef>
                  <a:spcPct val="0"/>
                </a:spcBef>
                <a:spcAft>
                  <a:spcPct val="35000"/>
                </a:spcAft>
              </a:pPr>
              <a:endParaRPr lang="en-US" sz="900" kern="1200" dirty="0"/>
            </a:p>
          </p:txBody>
        </p:sp>
      </p:grpSp>
    </p:spTree>
    <p:extLst>
      <p:ext uri="{BB962C8B-B14F-4D97-AF65-F5344CB8AC3E}">
        <p14:creationId xmlns:p14="http://schemas.microsoft.com/office/powerpoint/2010/main" val="114627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1600200"/>
            <a:ext cx="1752600" cy="1828800"/>
          </a:xfrm>
        </p:spPr>
        <p:txBody>
          <a:bodyPr/>
          <a:lstStyle/>
          <a:p>
            <a:pPr algn="ctr"/>
            <a:r>
              <a:rPr lang="en-US" sz="3200" dirty="0" smtClean="0"/>
              <a:t>Decide HOw to assess</a:t>
            </a:r>
            <a:endParaRPr lang="en-US" sz="3200" dirty="0"/>
          </a:p>
        </p:txBody>
      </p:sp>
      <p:graphicFrame>
        <p:nvGraphicFramePr>
          <p:cNvPr id="7" name="Diagram 6"/>
          <p:cNvGraphicFramePr/>
          <p:nvPr>
            <p:extLst>
              <p:ext uri="{D42A27DB-BD31-4B8C-83A1-F6EECF244321}">
                <p14:modId xmlns:p14="http://schemas.microsoft.com/office/powerpoint/2010/main" val="2658932527"/>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592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4068921"/>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4400" dirty="0" smtClean="0"/>
              <a:t>Designing Quality Assessments</a:t>
            </a:r>
            <a:endParaRPr lang="en-US" sz="4400" dirty="0"/>
          </a:p>
        </p:txBody>
      </p:sp>
      <p:graphicFrame>
        <p:nvGraphicFramePr>
          <p:cNvPr id="2" name="Diagram 1"/>
          <p:cNvGraphicFramePr/>
          <p:nvPr>
            <p:extLst>
              <p:ext uri="{D42A27DB-BD31-4B8C-83A1-F6EECF244321}">
                <p14:modId xmlns:p14="http://schemas.microsoft.com/office/powerpoint/2010/main" val="3041165317"/>
              </p:ext>
            </p:extLst>
          </p:nvPr>
        </p:nvGraphicFramePr>
        <p:xfrm>
          <a:off x="609600" y="1981200"/>
          <a:ext cx="79248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72711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228600" y="13452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Standards</a:t>
            </a:r>
            <a:endParaRPr lang="en-US" sz="4000" dirty="0">
              <a:solidFill>
                <a:prstClr val="white"/>
              </a:solidFill>
              <a:latin typeface="Arial Black" pitchFamily="34" charset="0"/>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Professional</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Practice</a:t>
            </a:r>
            <a:endParaRPr lang="en-US" sz="4000" dirty="0">
              <a:solidFill>
                <a:prstClr val="white"/>
              </a:solidFill>
              <a:latin typeface="Arial Black" pitchFamily="34" charset="0"/>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Data</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Culture</a:t>
            </a:r>
          </a:p>
        </p:txBody>
      </p:sp>
    </p:spTree>
    <p:extLst>
      <p:ext uri="{BB962C8B-B14F-4D97-AF65-F5344CB8AC3E}">
        <p14:creationId xmlns:p14="http://schemas.microsoft.com/office/powerpoint/2010/main" val="246190812"/>
      </p:ext>
    </p:extLst>
  </p:cSld>
  <p:clrMapOvr>
    <a:masterClrMapping/>
  </p:clrMapOvr>
  <mc:AlternateContent xmlns:mc="http://schemas.openxmlformats.org/markup-compatibility/2006" xmlns:p14="http://schemas.microsoft.com/office/powerpoint/2010/main">
    <mc:Choice Requires="p14">
      <p:transition spd="slow" p14:dur="50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2667000"/>
            <a:ext cx="1828800" cy="1828800"/>
          </a:xfrm>
        </p:spPr>
        <p:txBody>
          <a:bodyPr/>
          <a:lstStyle/>
          <a:p>
            <a:pPr algn="ctr"/>
            <a:r>
              <a:rPr lang="en-US" sz="1800" dirty="0" smtClean="0"/>
              <a:t>Develop</a:t>
            </a:r>
            <a:br>
              <a:rPr lang="en-US" sz="1800" dirty="0" smtClean="0"/>
            </a:br>
            <a:r>
              <a:rPr lang="en-US" sz="1800" dirty="0" smtClean="0"/>
              <a:t> the assessment plan</a:t>
            </a:r>
            <a:endParaRPr lang="en-US" sz="1800" dirty="0"/>
          </a:p>
        </p:txBody>
      </p:sp>
      <p:graphicFrame>
        <p:nvGraphicFramePr>
          <p:cNvPr id="7" name="Diagram 6"/>
          <p:cNvGraphicFramePr/>
          <p:nvPr>
            <p:extLst>
              <p:ext uri="{D42A27DB-BD31-4B8C-83A1-F6EECF244321}">
                <p14:modId xmlns:p14="http://schemas.microsoft.com/office/powerpoint/2010/main" val="3369932113"/>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088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Assessment methods</a:t>
            </a:r>
            <a:endParaRPr lang="en-US" sz="4800" dirty="0"/>
          </a:p>
        </p:txBody>
      </p:sp>
      <p:graphicFrame>
        <p:nvGraphicFramePr>
          <p:cNvPr id="4" name="Table 3"/>
          <p:cNvGraphicFramePr>
            <a:graphicFrameLocks noGrp="1"/>
          </p:cNvGraphicFramePr>
          <p:nvPr>
            <p:extLst>
              <p:ext uri="{D42A27DB-BD31-4B8C-83A1-F6EECF244321}">
                <p14:modId xmlns:p14="http://schemas.microsoft.com/office/powerpoint/2010/main" val="241244502"/>
              </p:ext>
            </p:extLst>
          </p:nvPr>
        </p:nvGraphicFramePr>
        <p:xfrm>
          <a:off x="193344" y="1635457"/>
          <a:ext cx="8763000" cy="5170309"/>
        </p:xfrm>
        <a:graphic>
          <a:graphicData uri="http://schemas.openxmlformats.org/drawingml/2006/table">
            <a:tbl>
              <a:tblPr firstRow="1" bandRow="1">
                <a:tableStyleId>{21E4AEA4-8DFA-4A89-87EB-49C32662AFE0}</a:tableStyleId>
              </a:tblPr>
              <a:tblGrid>
                <a:gridCol w="2190750"/>
                <a:gridCol w="2190750"/>
                <a:gridCol w="2190750"/>
                <a:gridCol w="2190750"/>
              </a:tblGrid>
              <a:tr h="400189">
                <a:tc>
                  <a:txBody>
                    <a:bodyPr/>
                    <a:lstStyle/>
                    <a:p>
                      <a:pPr algn="ctr"/>
                      <a:r>
                        <a:rPr lang="en-US" dirty="0" smtClean="0"/>
                        <a:t>Method</a:t>
                      </a:r>
                      <a:endParaRPr lang="en-US" dirty="0"/>
                    </a:p>
                  </a:txBody>
                  <a:tcPr/>
                </a:tc>
                <a:tc>
                  <a:txBody>
                    <a:bodyPr/>
                    <a:lstStyle/>
                    <a:p>
                      <a:pPr algn="ctr"/>
                      <a:r>
                        <a:rPr lang="en-US" dirty="0" smtClean="0"/>
                        <a:t>Ideal for assessing</a:t>
                      </a:r>
                      <a:endParaRPr lang="en-US" dirty="0"/>
                    </a:p>
                  </a:txBody>
                  <a:tcPr/>
                </a:tc>
                <a:tc>
                  <a:txBody>
                    <a:bodyPr/>
                    <a:lstStyle/>
                    <a:p>
                      <a:pPr algn="ctr"/>
                      <a:r>
                        <a:rPr lang="en-US" dirty="0" smtClean="0"/>
                        <a:t>Examples</a:t>
                      </a:r>
                      <a:endParaRPr lang="en-US" dirty="0"/>
                    </a:p>
                  </a:txBody>
                  <a:tcPr/>
                </a:tc>
                <a:tc>
                  <a:txBody>
                    <a:bodyPr/>
                    <a:lstStyle/>
                    <a:p>
                      <a:pPr algn="ctr"/>
                      <a:r>
                        <a:rPr lang="en-US" dirty="0" smtClean="0"/>
                        <a:t>Scoring</a:t>
                      </a:r>
                      <a:endParaRPr lang="en-US" dirty="0"/>
                    </a:p>
                  </a:txBody>
                  <a:tcPr/>
                </a:tc>
              </a:tr>
              <a:tr h="1396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Selected Response</a:t>
                      </a:r>
                    </a:p>
                    <a:p>
                      <a:endParaRPr lang="en-US" sz="1500" dirty="0"/>
                    </a:p>
                  </a:txBody>
                  <a:tcPr/>
                </a:tc>
                <a:tc>
                  <a:txBody>
                    <a:bodyPr/>
                    <a:lstStyle/>
                    <a:p>
                      <a:pPr algn="ctr"/>
                      <a:endParaRPr lang="en-US" sz="1500" dirty="0" smtClean="0"/>
                    </a:p>
                    <a:p>
                      <a:pPr algn="ctr"/>
                      <a:r>
                        <a:rPr lang="en-US" sz="1800" dirty="0" smtClean="0">
                          <a:solidFill>
                            <a:srgbClr val="00B0F0"/>
                          </a:solidFill>
                        </a:rPr>
                        <a:t>Knowledge</a:t>
                      </a:r>
                      <a:r>
                        <a:rPr lang="en-US" sz="1500" dirty="0" smtClean="0"/>
                        <a:t>-level learning targets</a:t>
                      </a:r>
                      <a:endParaRPr lang="en-US" sz="1500" dirty="0"/>
                    </a:p>
                  </a:txBody>
                  <a:tcPr/>
                </a:tc>
                <a:tc>
                  <a:txBody>
                    <a:bodyPr/>
                    <a:lstStyle/>
                    <a:p>
                      <a:pPr lvl="1"/>
                      <a:endParaRPr lang="en-US" sz="1500" dirty="0" smtClean="0"/>
                    </a:p>
                    <a:p>
                      <a:pPr lvl="1"/>
                      <a:r>
                        <a:rPr lang="en-US" sz="1500" dirty="0" smtClean="0"/>
                        <a:t>Multiple Choice</a:t>
                      </a:r>
                    </a:p>
                    <a:p>
                      <a:pPr lvl="1"/>
                      <a:r>
                        <a:rPr lang="en-US" sz="1500" dirty="0" smtClean="0"/>
                        <a:t>Fill-in-the-blank</a:t>
                      </a:r>
                    </a:p>
                    <a:p>
                      <a:pPr lvl="1"/>
                      <a:r>
                        <a:rPr lang="en-US" sz="1500" dirty="0" smtClean="0"/>
                        <a:t>T/F</a:t>
                      </a:r>
                    </a:p>
                    <a:p>
                      <a:pPr lvl="1"/>
                      <a:r>
                        <a:rPr lang="en-US" sz="1500" dirty="0" smtClean="0"/>
                        <a:t>Matching</a:t>
                      </a:r>
                    </a:p>
                  </a:txBody>
                  <a:tcPr/>
                </a:tc>
                <a:tc>
                  <a:txBody>
                    <a:bodyPr/>
                    <a:lstStyle/>
                    <a:p>
                      <a:pPr lvl="1" algn="l"/>
                      <a:endParaRPr lang="en-US" sz="1500" dirty="0" smtClean="0"/>
                    </a:p>
                    <a:p>
                      <a:pPr lvl="1" algn="l"/>
                      <a:r>
                        <a:rPr lang="en-US" sz="1500" dirty="0" smtClean="0"/>
                        <a:t>Number or </a:t>
                      </a:r>
                    </a:p>
                    <a:p>
                      <a:pPr lvl="1" algn="l"/>
                      <a:r>
                        <a:rPr lang="en-US" sz="1500" dirty="0" smtClean="0"/>
                        <a:t>percent of points</a:t>
                      </a:r>
                    </a:p>
                    <a:p>
                      <a:pPr lvl="1" algn="l"/>
                      <a:endParaRPr lang="en-US" sz="1500" dirty="0" smtClean="0"/>
                    </a:p>
                    <a:p>
                      <a:pPr lvl="1" algn="l"/>
                      <a:r>
                        <a:rPr lang="en-US" sz="1500" dirty="0" smtClean="0"/>
                        <a:t>Rubric</a:t>
                      </a:r>
                    </a:p>
                    <a:p>
                      <a:pPr lvl="1"/>
                      <a:endParaRPr lang="en-US" sz="1500" dirty="0" smtClean="0"/>
                    </a:p>
                  </a:txBody>
                  <a:tcPr/>
                </a:tc>
              </a:tr>
              <a:tr h="1105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Extended written response </a:t>
                      </a:r>
                    </a:p>
                    <a:p>
                      <a:pPr algn="ctr"/>
                      <a:endParaRPr lang="en-US" sz="1500" dirty="0"/>
                    </a:p>
                  </a:txBody>
                  <a:tcPr/>
                </a:tc>
                <a:tc>
                  <a:txBody>
                    <a:bodyPr/>
                    <a:lstStyle/>
                    <a:p>
                      <a:pPr algn="ctr"/>
                      <a:endParaRPr lang="en-US" sz="1500" baseline="0" dirty="0" smtClean="0"/>
                    </a:p>
                    <a:p>
                      <a:pPr algn="ctr"/>
                      <a:r>
                        <a:rPr lang="en-US" sz="1500" baseline="0" dirty="0" smtClean="0"/>
                        <a:t>Chunks of knowledge that interrelate &amp; student </a:t>
                      </a:r>
                      <a:r>
                        <a:rPr lang="en-US" sz="1800" baseline="0" dirty="0" smtClean="0">
                          <a:solidFill>
                            <a:srgbClr val="00B0F0"/>
                          </a:solidFill>
                        </a:rPr>
                        <a:t>reasoning</a:t>
                      </a:r>
                      <a:endParaRPr lang="en-US" sz="1800" dirty="0">
                        <a:solidFill>
                          <a:srgbClr val="00B0F0"/>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5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aseline="0" dirty="0" smtClean="0"/>
                        <a:t>          </a:t>
                      </a:r>
                      <a:r>
                        <a:rPr lang="en-US" sz="1500" dirty="0" smtClean="0"/>
                        <a:t>Essay</a:t>
                      </a:r>
                    </a:p>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500" dirty="0" smtClean="0"/>
                        <a:t>Short Answer</a:t>
                      </a:r>
                    </a:p>
                    <a:p>
                      <a:pPr algn="ctr"/>
                      <a:endParaRPr lang="en-US" sz="1500" dirty="0"/>
                    </a:p>
                  </a:txBody>
                  <a:tcPr/>
                </a:tc>
                <a:tc>
                  <a:txBody>
                    <a:bodyPr/>
                    <a:lstStyle/>
                    <a:p>
                      <a:pPr algn="l"/>
                      <a:endParaRPr lang="en-US" sz="1500" dirty="0"/>
                    </a:p>
                  </a:txBody>
                  <a:tcPr/>
                </a:tc>
              </a:tr>
              <a:tr h="2050947">
                <a:tc>
                  <a:txBody>
                    <a:bodyPr/>
                    <a:lstStyle/>
                    <a:p>
                      <a:endParaRPr lang="en-US" sz="1500" dirty="0" smtClean="0"/>
                    </a:p>
                    <a:p>
                      <a:endParaRPr lang="en-US" sz="1500" dirty="0" smtClean="0"/>
                    </a:p>
                    <a:p>
                      <a:pPr algn="ctr"/>
                      <a:r>
                        <a:rPr lang="en-US" sz="2000" dirty="0" smtClean="0"/>
                        <a:t>Performance Assessment </a:t>
                      </a:r>
                      <a:endParaRPr lang="en-US" sz="2000" dirty="0"/>
                    </a:p>
                  </a:txBody>
                  <a:tcPr/>
                </a:tc>
                <a:tc>
                  <a:txBody>
                    <a:bodyPr/>
                    <a:lstStyle/>
                    <a:p>
                      <a:pPr algn="ctr"/>
                      <a:endParaRPr lang="en-US" sz="1500" baseline="0" dirty="0" smtClean="0"/>
                    </a:p>
                    <a:p>
                      <a:pPr algn="ctr"/>
                      <a:r>
                        <a:rPr lang="en-US" sz="1500" baseline="0" dirty="0" smtClean="0"/>
                        <a:t>Learning best achieved through observable actions </a:t>
                      </a:r>
                      <a:r>
                        <a:rPr lang="en-US" sz="1500" baseline="0" dirty="0" smtClean="0">
                          <a:solidFill>
                            <a:srgbClr val="00B0F0"/>
                          </a:solidFill>
                        </a:rPr>
                        <a:t>(</a:t>
                      </a:r>
                      <a:r>
                        <a:rPr lang="en-US" sz="1600" baseline="0" dirty="0" smtClean="0">
                          <a:solidFill>
                            <a:srgbClr val="00B0F0"/>
                          </a:solidFill>
                        </a:rPr>
                        <a:t>skills</a:t>
                      </a:r>
                      <a:r>
                        <a:rPr lang="en-US" sz="1400" baseline="0" dirty="0" smtClean="0">
                          <a:solidFill>
                            <a:srgbClr val="00B0F0"/>
                          </a:solidFill>
                        </a:rPr>
                        <a:t>) </a:t>
                      </a:r>
                      <a:r>
                        <a:rPr lang="en-US" sz="1500" baseline="0" dirty="0" smtClean="0"/>
                        <a:t>(or the development of </a:t>
                      </a:r>
                      <a:r>
                        <a:rPr lang="en-US" sz="1800" baseline="0" dirty="0" smtClean="0">
                          <a:solidFill>
                            <a:srgbClr val="00B0F0"/>
                          </a:solidFill>
                        </a:rPr>
                        <a:t>products</a:t>
                      </a:r>
                      <a:endParaRPr lang="en-US" sz="1800" dirty="0">
                        <a:solidFill>
                          <a:srgbClr val="00B0F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Playing an instrument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Changing the oil in a car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Conversing in a foreign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p>
                      <a:endParaRPr lang="en-US" sz="1500" dirty="0"/>
                    </a:p>
                  </a:txBody>
                  <a:tcPr/>
                </a:tc>
                <a:tc>
                  <a:txBody>
                    <a:bodyPr/>
                    <a:lstStyle/>
                    <a:p>
                      <a:endParaRPr lang="en-US" sz="1500" dirty="0"/>
                    </a:p>
                  </a:txBody>
                  <a:tcPr/>
                </a:tc>
              </a:tr>
            </a:tbl>
          </a:graphicData>
        </a:graphic>
      </p:graphicFrame>
      <p:sp>
        <p:nvSpPr>
          <p:cNvPr id="5" name="Down Arrow 4"/>
          <p:cNvSpPr/>
          <p:nvPr/>
        </p:nvSpPr>
        <p:spPr>
          <a:xfrm>
            <a:off x="7581280" y="3657600"/>
            <a:ext cx="609600" cy="2590800"/>
          </a:xfrm>
          <a:prstGeom prst="down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52864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2209800"/>
            <a:ext cx="1752600" cy="1828800"/>
          </a:xfrm>
        </p:spPr>
        <p:txBody>
          <a:bodyPr/>
          <a:lstStyle/>
          <a:p>
            <a:pPr algn="ctr"/>
            <a:r>
              <a:rPr lang="en-US" sz="1800" dirty="0" smtClean="0"/>
              <a:t>Develop the assessment plan</a:t>
            </a:r>
            <a:endParaRPr lang="en-US" sz="1800" dirty="0"/>
          </a:p>
        </p:txBody>
      </p:sp>
      <p:graphicFrame>
        <p:nvGraphicFramePr>
          <p:cNvPr id="7" name="Diagram 6"/>
          <p:cNvGraphicFramePr/>
          <p:nvPr>
            <p:extLst>
              <p:ext uri="{D42A27DB-BD31-4B8C-83A1-F6EECF244321}">
                <p14:modId xmlns:p14="http://schemas.microsoft.com/office/powerpoint/2010/main" val="3380179788"/>
              </p:ext>
            </p:extLst>
          </p:nvPr>
        </p:nvGraphicFramePr>
        <p:xfrm>
          <a:off x="304800" y="381000"/>
          <a:ext cx="6400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sosceles Triangle 1"/>
          <p:cNvSpPr/>
          <p:nvPr/>
        </p:nvSpPr>
        <p:spPr>
          <a:xfrm>
            <a:off x="3810000" y="2743200"/>
            <a:ext cx="2743200" cy="358140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962400" y="4520648"/>
            <a:ext cx="2438400" cy="646331"/>
          </a:xfrm>
          <a:prstGeom prst="rect">
            <a:avLst/>
          </a:prstGeom>
          <a:noFill/>
        </p:spPr>
        <p:txBody>
          <a:bodyPr wrap="square" rtlCol="0">
            <a:spAutoFit/>
          </a:bodyPr>
          <a:lstStyle/>
          <a:p>
            <a:r>
              <a:rPr lang="en-US" sz="3600" dirty="0" smtClean="0">
                <a:solidFill>
                  <a:schemeClr val="bg1"/>
                </a:solidFill>
              </a:rPr>
              <a:t>Triangulate</a:t>
            </a:r>
            <a:endParaRPr lang="en-US" sz="3600" dirty="0">
              <a:solidFill>
                <a:schemeClr val="bg1"/>
              </a:solidFill>
            </a:endParaRPr>
          </a:p>
        </p:txBody>
      </p:sp>
    </p:spTree>
    <p:extLst>
      <p:ext uri="{BB962C8B-B14F-4D97-AF65-F5344CB8AC3E}">
        <p14:creationId xmlns:p14="http://schemas.microsoft.com/office/powerpoint/2010/main" val="3069482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MAKE THE Assessment </a:t>
            </a:r>
            <a:endParaRPr lang="en-US" sz="4400" dirty="0"/>
          </a:p>
        </p:txBody>
      </p:sp>
      <p:graphicFrame>
        <p:nvGraphicFramePr>
          <p:cNvPr id="3" name="Diagram 2"/>
          <p:cNvGraphicFramePr/>
          <p:nvPr>
            <p:extLst>
              <p:ext uri="{D42A27DB-BD31-4B8C-83A1-F6EECF244321}">
                <p14:modId xmlns:p14="http://schemas.microsoft.com/office/powerpoint/2010/main" val="1451429420"/>
              </p:ext>
            </p:extLst>
          </p:nvPr>
        </p:nvGraphicFramePr>
        <p:xfrm>
          <a:off x="304800" y="16002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090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TO WORK…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622911" cy="4254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853331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3" name="Rounded Rectangle 2102"/>
          <p:cNvSpPr/>
          <p:nvPr/>
        </p:nvSpPr>
        <p:spPr>
          <a:xfrm>
            <a:off x="304800" y="571500"/>
            <a:ext cx="1828800" cy="36957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4" name="TextBox 2103"/>
          <p:cNvSpPr txBox="1"/>
          <p:nvPr/>
        </p:nvSpPr>
        <p:spPr>
          <a:xfrm>
            <a:off x="2286000" y="1600200"/>
            <a:ext cx="6400800" cy="2862322"/>
          </a:xfrm>
          <a:prstGeom prst="rect">
            <a:avLst/>
          </a:prstGeom>
          <a:solidFill>
            <a:srgbClr val="FFFF00"/>
          </a:solidFill>
        </p:spPr>
        <p:txBody>
          <a:bodyPr wrap="square" rtlCol="0">
            <a:spAutoFit/>
          </a:bodyPr>
          <a:lstStyle/>
          <a:p>
            <a:r>
              <a:rPr lang="en-US" sz="3600" dirty="0" smtClean="0"/>
              <a:t>Lay out the learning targets</a:t>
            </a:r>
            <a:br>
              <a:rPr lang="en-US" sz="3600" dirty="0" smtClean="0"/>
            </a:br>
            <a:r>
              <a:rPr lang="en-US" sz="3600" dirty="0" smtClean="0"/>
              <a:t>for ALL of the common formative/interim assessments and THEN make the actual assessments.</a:t>
            </a:r>
            <a:endParaRPr lang="en-US" sz="3600" dirty="0"/>
          </a:p>
        </p:txBody>
      </p:sp>
    </p:spTree>
    <p:extLst>
      <p:ext uri="{BB962C8B-B14F-4D97-AF65-F5344CB8AC3E}">
        <p14:creationId xmlns:p14="http://schemas.microsoft.com/office/powerpoint/2010/main" val="1079526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Rounded Rectangle 92"/>
          <p:cNvSpPr/>
          <p:nvPr/>
        </p:nvSpPr>
        <p:spPr>
          <a:xfrm>
            <a:off x="2057400" y="685800"/>
            <a:ext cx="6248400" cy="3962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0" y="1600200"/>
            <a:ext cx="6705600" cy="2308324"/>
          </a:xfrm>
          <a:prstGeom prst="rect">
            <a:avLst/>
          </a:prstGeom>
          <a:solidFill>
            <a:srgbClr val="FFFF00"/>
          </a:solidFill>
        </p:spPr>
        <p:txBody>
          <a:bodyPr wrap="square" rtlCol="0">
            <a:spAutoFit/>
          </a:bodyPr>
          <a:lstStyle/>
          <a:p>
            <a:r>
              <a:rPr lang="en-US" sz="3600" dirty="0" smtClean="0"/>
              <a:t>Find/make items that match the learning targets. You might not have all four types for each target, but “aim high” on Bloom’s</a:t>
            </a:r>
            <a:endParaRPr lang="en-US" sz="3600" dirty="0"/>
          </a:p>
        </p:txBody>
      </p:sp>
    </p:spTree>
    <p:extLst>
      <p:ext uri="{BB962C8B-B14F-4D97-AF65-F5344CB8AC3E}">
        <p14:creationId xmlns:p14="http://schemas.microsoft.com/office/powerpoint/2010/main" val="1112683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Rounded Rectangle 93"/>
          <p:cNvSpPr/>
          <p:nvPr/>
        </p:nvSpPr>
        <p:spPr>
          <a:xfrm>
            <a:off x="7848600" y="3048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8077200" y="26670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0" y="1600200"/>
            <a:ext cx="5486400" cy="1754326"/>
          </a:xfrm>
          <a:prstGeom prst="rect">
            <a:avLst/>
          </a:prstGeom>
          <a:solidFill>
            <a:srgbClr val="FFFF00"/>
          </a:solidFill>
        </p:spPr>
        <p:txBody>
          <a:bodyPr wrap="square" rtlCol="0">
            <a:spAutoFit/>
          </a:bodyPr>
          <a:lstStyle/>
          <a:p>
            <a:r>
              <a:rPr lang="en-US" sz="3600" dirty="0" smtClean="0"/>
              <a:t>Keep a tally of your items and estimate the time. Think: GOLDILOCKS!</a:t>
            </a:r>
            <a:endParaRPr lang="en-US" sz="3600" dirty="0"/>
          </a:p>
        </p:txBody>
      </p:sp>
    </p:spTree>
    <p:extLst>
      <p:ext uri="{BB962C8B-B14F-4D97-AF65-F5344CB8AC3E}">
        <p14:creationId xmlns:p14="http://schemas.microsoft.com/office/powerpoint/2010/main" val="1112683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ounded Rectangle 97"/>
          <p:cNvSpPr/>
          <p:nvPr/>
        </p:nvSpPr>
        <p:spPr>
          <a:xfrm rot="5400000">
            <a:off x="7123906" y="4548985"/>
            <a:ext cx="1030288" cy="27431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0" y="4343400"/>
            <a:ext cx="5486400" cy="1200329"/>
          </a:xfrm>
          <a:prstGeom prst="rect">
            <a:avLst/>
          </a:prstGeom>
          <a:solidFill>
            <a:srgbClr val="FFFF00"/>
          </a:solidFill>
        </p:spPr>
        <p:txBody>
          <a:bodyPr wrap="square" rtlCol="0">
            <a:spAutoFit/>
          </a:bodyPr>
          <a:lstStyle/>
          <a:p>
            <a:r>
              <a:rPr lang="en-US" sz="3600" dirty="0" smtClean="0"/>
              <a:t>Your assessment totals go her. Think: GOLDILOCKS!</a:t>
            </a:r>
            <a:endParaRPr lang="en-US" sz="3600" dirty="0"/>
          </a:p>
        </p:txBody>
      </p:sp>
    </p:spTree>
    <p:extLst>
      <p:ext uri="{BB962C8B-B14F-4D97-AF65-F5344CB8AC3E}">
        <p14:creationId xmlns:p14="http://schemas.microsoft.com/office/powerpoint/2010/main" val="1112683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Rounded Rectangle 95"/>
          <p:cNvSpPr/>
          <p:nvPr/>
        </p:nvSpPr>
        <p:spPr>
          <a:xfrm rot="5400000">
            <a:off x="1166018" y="4402932"/>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4216221"/>
            <a:ext cx="5638800" cy="1200329"/>
          </a:xfrm>
          <a:prstGeom prst="rect">
            <a:avLst/>
          </a:prstGeom>
          <a:solidFill>
            <a:srgbClr val="FFFF00"/>
          </a:solidFill>
        </p:spPr>
        <p:txBody>
          <a:bodyPr wrap="square" rtlCol="0">
            <a:spAutoFit/>
          </a:bodyPr>
          <a:lstStyle/>
          <a:p>
            <a:r>
              <a:rPr lang="en-US" sz="3600" dirty="0" smtClean="0"/>
              <a:t>Calendar the COMMON assessment administration. </a:t>
            </a:r>
            <a:endParaRPr lang="en-US" sz="3600" dirty="0"/>
          </a:p>
        </p:txBody>
      </p:sp>
    </p:spTree>
    <p:extLst>
      <p:ext uri="{BB962C8B-B14F-4D97-AF65-F5344CB8AC3E}">
        <p14:creationId xmlns:p14="http://schemas.microsoft.com/office/powerpoint/2010/main" val="11126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6200" y="545069"/>
            <a:ext cx="4343400" cy="2308324"/>
          </a:xfrm>
          <a:prstGeom prst="rect">
            <a:avLst/>
          </a:prstGeom>
          <a:noFill/>
        </p:spPr>
        <p:txBody>
          <a:bodyPr wrap="square" rtlCol="0" anchor="ctr" anchorCtr="0">
            <a:spAutoFit/>
          </a:bodyPr>
          <a:lstStyle/>
          <a:p>
            <a:pPr algn="ctr"/>
            <a:r>
              <a:rPr lang="en-US" sz="3600" dirty="0" smtClean="0">
                <a:solidFill>
                  <a:prstClr val="white"/>
                </a:solidFill>
                <a:latin typeface="Arial Black" pitchFamily="34" charset="0"/>
              </a:rPr>
              <a:t>Standards-based, revised, upgraded, realigned units</a:t>
            </a:r>
            <a:endParaRPr lang="en-US" sz="3600" dirty="0">
              <a:solidFill>
                <a:prstClr val="white"/>
              </a:solidFill>
              <a:latin typeface="Arial Black" pitchFamily="34" charset="0"/>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Professional</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Practice</a:t>
            </a:r>
            <a:endParaRPr lang="en-US" sz="4000" dirty="0">
              <a:solidFill>
                <a:prstClr val="white"/>
              </a:solidFill>
              <a:latin typeface="Arial Black" pitchFamily="34" charset="0"/>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Data</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Culture</a:t>
            </a:r>
          </a:p>
        </p:txBody>
      </p:sp>
    </p:spTree>
    <p:extLst>
      <p:ext uri="{BB962C8B-B14F-4D97-AF65-F5344CB8AC3E}">
        <p14:creationId xmlns:p14="http://schemas.microsoft.com/office/powerpoint/2010/main" val="301011446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Rounded Rectangle 96"/>
          <p:cNvSpPr/>
          <p:nvPr/>
        </p:nvSpPr>
        <p:spPr>
          <a:xfrm rot="5400000">
            <a:off x="4223544" y="4391821"/>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3048000"/>
            <a:ext cx="5638800" cy="2308324"/>
          </a:xfrm>
          <a:prstGeom prst="rect">
            <a:avLst/>
          </a:prstGeom>
          <a:solidFill>
            <a:srgbClr val="FFFF00"/>
          </a:solidFill>
        </p:spPr>
        <p:txBody>
          <a:bodyPr wrap="square" rtlCol="0">
            <a:spAutoFit/>
          </a:bodyPr>
          <a:lstStyle/>
          <a:p>
            <a:r>
              <a:rPr lang="en-US" sz="3600" dirty="0" smtClean="0"/>
              <a:t>When will you meet to look at the student work AND make instructional plans based on your analysis?</a:t>
            </a:r>
            <a:endParaRPr lang="en-US" sz="3600" dirty="0"/>
          </a:p>
        </p:txBody>
      </p:sp>
    </p:spTree>
    <p:extLst>
      <p:ext uri="{BB962C8B-B14F-4D97-AF65-F5344CB8AC3E}">
        <p14:creationId xmlns:p14="http://schemas.microsoft.com/office/powerpoint/2010/main" val="1112683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6"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08" y="304800"/>
            <a:ext cx="8358392"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3" name="Rounded Rectangle 2102"/>
          <p:cNvSpPr/>
          <p:nvPr/>
        </p:nvSpPr>
        <p:spPr>
          <a:xfrm>
            <a:off x="304800" y="571500"/>
            <a:ext cx="1828800" cy="36957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2057400" y="685800"/>
            <a:ext cx="6248400" cy="3962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7848600" y="3048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p:cNvSpPr/>
          <p:nvPr/>
        </p:nvSpPr>
        <p:spPr>
          <a:xfrm>
            <a:off x="8077200" y="2667000"/>
            <a:ext cx="1066800" cy="260985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ounded Rectangle 95"/>
          <p:cNvSpPr/>
          <p:nvPr/>
        </p:nvSpPr>
        <p:spPr>
          <a:xfrm rot="5400000">
            <a:off x="1166018" y="4402932"/>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ounded Rectangle 96"/>
          <p:cNvSpPr/>
          <p:nvPr/>
        </p:nvSpPr>
        <p:spPr>
          <a:xfrm rot="5400000">
            <a:off x="4223544" y="4391821"/>
            <a:ext cx="1030288" cy="305752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ed Rectangle 97"/>
          <p:cNvSpPr/>
          <p:nvPr/>
        </p:nvSpPr>
        <p:spPr>
          <a:xfrm rot="5400000">
            <a:off x="7123906" y="4548985"/>
            <a:ext cx="1030288" cy="27431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6832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READY! FIRE! AIM!</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18486"/>
            <a:ext cx="1524000" cy="115311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extBox 1"/>
          <p:cNvSpPr txBox="1"/>
          <p:nvPr/>
        </p:nvSpPr>
        <p:spPr>
          <a:xfrm>
            <a:off x="381000" y="1828800"/>
            <a:ext cx="8534400" cy="4770537"/>
          </a:xfrm>
          <a:prstGeom prst="rect">
            <a:avLst/>
          </a:prstGeom>
          <a:noFill/>
        </p:spPr>
        <p:txBody>
          <a:bodyPr wrap="square" rtlCol="0">
            <a:spAutoFit/>
          </a:bodyPr>
          <a:lstStyle/>
          <a:p>
            <a:r>
              <a:rPr lang="en-US" sz="4000" b="1" dirty="0" smtClean="0">
                <a:latin typeface="Arial" pitchFamily="34" charset="0"/>
                <a:cs typeface="Arial" pitchFamily="34" charset="0"/>
              </a:rPr>
              <a:t>First: Lay out your targets for the year</a:t>
            </a:r>
            <a:br>
              <a:rPr lang="en-US" sz="4000" b="1" dirty="0" smtClean="0">
                <a:latin typeface="Arial" pitchFamily="34" charset="0"/>
                <a:cs typeface="Arial" pitchFamily="34" charset="0"/>
              </a:rPr>
            </a:br>
            <a:endParaRPr lang="en-US" sz="2400" b="1" dirty="0" smtClean="0">
              <a:latin typeface="Arial" pitchFamily="34" charset="0"/>
              <a:cs typeface="Arial" pitchFamily="34" charset="0"/>
            </a:endParaRPr>
          </a:p>
          <a:p>
            <a:r>
              <a:rPr lang="en-US" sz="4000" b="1" dirty="0" smtClean="0">
                <a:latin typeface="Arial" pitchFamily="34" charset="0"/>
                <a:cs typeface="Arial" pitchFamily="34" charset="0"/>
              </a:rPr>
              <a:t>Second: Make the first assessment (including calendaring the assessment(s) and scheduling the follow-up meeting)</a:t>
            </a:r>
          </a:p>
        </p:txBody>
      </p:sp>
    </p:spTree>
    <p:extLst>
      <p:ext uri="{BB962C8B-B14F-4D97-AF65-F5344CB8AC3E}">
        <p14:creationId xmlns:p14="http://schemas.microsoft.com/office/powerpoint/2010/main" val="1192026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28600"/>
            <a:ext cx="1981200" cy="6019800"/>
          </a:xfrm>
        </p:spPr>
        <p:txBody>
          <a:bodyPr>
            <a:normAutofit/>
          </a:bodyPr>
          <a:lstStyle/>
          <a:p>
            <a:pPr algn="ctr"/>
            <a:r>
              <a:rPr lang="en-US" sz="4400" dirty="0" smtClean="0"/>
              <a:t>Thank You!</a:t>
            </a:r>
            <a:endParaRPr lang="en-US" sz="4400" dirty="0"/>
          </a:p>
        </p:txBody>
      </p:sp>
      <p:sp>
        <p:nvSpPr>
          <p:cNvPr id="2" name="Title 1"/>
          <p:cNvSpPr>
            <a:spLocks noGrp="1"/>
          </p:cNvSpPr>
          <p:nvPr>
            <p:ph type="title"/>
          </p:nvPr>
        </p:nvSpPr>
        <p:spPr>
          <a:xfrm>
            <a:off x="419100" y="1092200"/>
            <a:ext cx="6324600" cy="5156200"/>
          </a:xfrm>
        </p:spPr>
        <p:txBody>
          <a:bodyPr/>
          <a:lstStyle/>
          <a:p>
            <a:pPr algn="ctr"/>
            <a:r>
              <a:rPr lang="en-US" dirty="0" smtClean="0"/>
              <a:t>Contact information</a:t>
            </a:r>
            <a:br>
              <a:rPr lang="en-US" dirty="0" smtClean="0"/>
            </a:br>
            <a:r>
              <a:rPr lang="en-US" dirty="0"/>
              <a:t/>
            </a:r>
            <a:br>
              <a:rPr lang="en-US" dirty="0"/>
            </a:br>
            <a:r>
              <a:rPr lang="en-US" dirty="0" smtClean="0"/>
              <a:t>Patrick Shaw</a:t>
            </a:r>
            <a:br>
              <a:rPr lang="en-US" dirty="0" smtClean="0"/>
            </a:br>
            <a:r>
              <a:rPr lang="en-US" cap="none" dirty="0" smtClean="0">
                <a:hlinkClick r:id="rId3"/>
              </a:rPr>
              <a:t>pshaw@ocmboces.org</a:t>
            </a:r>
            <a:r>
              <a:rPr lang="en-US" dirty="0" smtClean="0"/>
              <a:t/>
            </a:r>
            <a:br>
              <a:rPr lang="en-US" dirty="0" smtClean="0"/>
            </a:br>
            <a:r>
              <a:rPr lang="en-US" dirty="0"/>
              <a:t/>
            </a:r>
            <a:br>
              <a:rPr lang="en-US" dirty="0"/>
            </a:br>
            <a:r>
              <a:rPr lang="en-US" dirty="0" smtClean="0"/>
              <a:t>jeff craig</a:t>
            </a:r>
            <a:br>
              <a:rPr lang="en-US" dirty="0" smtClean="0"/>
            </a:br>
            <a:r>
              <a:rPr lang="en-US" cap="none" dirty="0" smtClean="0">
                <a:hlinkClick r:id="rId4"/>
              </a:rPr>
              <a:t>jcraig@ocmboces.org</a:t>
            </a:r>
            <a:r>
              <a:rPr lang="en-US" cap="none" dirty="0" smtClean="0"/>
              <a:t/>
            </a:r>
            <a:br>
              <a:rPr lang="en-US" cap="none" dirty="0" smtClean="0"/>
            </a:br>
            <a:r>
              <a:rPr lang="en-US" dirty="0" smtClean="0"/>
              <a:t/>
            </a:r>
            <a:br>
              <a:rPr lang="en-US" dirty="0" smtClean="0"/>
            </a:br>
            <a:endParaRPr lang="en-US" dirty="0"/>
          </a:p>
        </p:txBody>
      </p:sp>
    </p:spTree>
    <p:extLst>
      <p:ext uri="{BB962C8B-B14F-4D97-AF65-F5344CB8AC3E}">
        <p14:creationId xmlns:p14="http://schemas.microsoft.com/office/powerpoint/2010/main" val="1942598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0" y="545068"/>
            <a:ext cx="4556234" cy="2308324"/>
          </a:xfrm>
          <a:prstGeom prst="rect">
            <a:avLst/>
          </a:prstGeom>
          <a:noFill/>
        </p:spPr>
        <p:txBody>
          <a:bodyPr wrap="square" rtlCol="0" anchor="ctr" anchorCtr="0">
            <a:spAutoFit/>
          </a:bodyPr>
          <a:lstStyle/>
          <a:p>
            <a:pPr algn="ctr"/>
            <a:r>
              <a:rPr lang="en-US" sz="3600" dirty="0">
                <a:solidFill>
                  <a:prstClr val="white"/>
                </a:solidFill>
                <a:latin typeface="Arial Black" pitchFamily="34" charset="0"/>
              </a:rPr>
              <a:t>Standards-based, revised, upgraded, realigned units</a:t>
            </a: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a:r>
              <a:rPr lang="en-US" sz="4000" dirty="0">
                <a:solidFill>
                  <a:prstClr val="white"/>
                </a:solidFill>
                <a:latin typeface="Arial Black" pitchFamily="34" charset="0"/>
              </a:rPr>
              <a:t>Professional</a:t>
            </a:r>
            <a:br>
              <a:rPr lang="en-US" sz="4000" dirty="0">
                <a:solidFill>
                  <a:prstClr val="white"/>
                </a:solidFill>
                <a:latin typeface="Arial Black" pitchFamily="34" charset="0"/>
              </a:rPr>
            </a:br>
            <a:r>
              <a:rPr lang="en-US" sz="4000" dirty="0">
                <a:solidFill>
                  <a:prstClr val="white"/>
                </a:solidFill>
                <a:latin typeface="Arial Black" pitchFamily="34" charset="0"/>
              </a:rPr>
              <a:t>Practice</a:t>
            </a:r>
          </a:p>
        </p:txBody>
      </p:sp>
      <p:sp>
        <p:nvSpPr>
          <p:cNvPr id="10" name="TextBox 9"/>
          <p:cNvSpPr txBox="1"/>
          <p:nvPr/>
        </p:nvSpPr>
        <p:spPr>
          <a:xfrm>
            <a:off x="228600" y="3927159"/>
            <a:ext cx="4038600" cy="2554545"/>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Common formative/</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interim assessments</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Culture</a:t>
            </a:r>
          </a:p>
        </p:txBody>
      </p:sp>
    </p:spTree>
    <p:extLst>
      <p:ext uri="{BB962C8B-B14F-4D97-AF65-F5344CB8AC3E}">
        <p14:creationId xmlns:p14="http://schemas.microsoft.com/office/powerpoint/2010/main" val="345900033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228600" y="545069"/>
            <a:ext cx="4038600" cy="2308324"/>
          </a:xfrm>
          <a:prstGeom prst="rect">
            <a:avLst/>
          </a:prstGeom>
          <a:noFill/>
        </p:spPr>
        <p:txBody>
          <a:bodyPr wrap="square" rtlCol="0" anchor="ctr" anchorCtr="0">
            <a:spAutoFit/>
          </a:bodyPr>
          <a:lstStyle/>
          <a:p>
            <a:pPr algn="ctr"/>
            <a:r>
              <a:rPr lang="en-US" sz="3600" dirty="0">
                <a:solidFill>
                  <a:prstClr val="white"/>
                </a:solidFill>
                <a:latin typeface="Arial Black" pitchFamily="34" charset="0"/>
              </a:rPr>
              <a:t>Standards-based, revised, upgraded, realigned units</a:t>
            </a:r>
          </a:p>
        </p:txBody>
      </p:sp>
      <p:sp>
        <p:nvSpPr>
          <p:cNvPr id="9" name="TextBox 8"/>
          <p:cNvSpPr txBox="1"/>
          <p:nvPr/>
        </p:nvSpPr>
        <p:spPr>
          <a:xfrm>
            <a:off x="4838700" y="729735"/>
            <a:ext cx="4038600" cy="1938992"/>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APPR, including SLOs</a:t>
            </a:r>
            <a:endParaRPr lang="en-US" sz="4000" dirty="0">
              <a:solidFill>
                <a:prstClr val="white"/>
              </a:solidFill>
              <a:latin typeface="Arial Black" pitchFamily="34" charset="0"/>
            </a:endParaRPr>
          </a:p>
        </p:txBody>
      </p:sp>
      <p:sp>
        <p:nvSpPr>
          <p:cNvPr id="10" name="TextBox 9"/>
          <p:cNvSpPr txBox="1"/>
          <p:nvPr/>
        </p:nvSpPr>
        <p:spPr>
          <a:xfrm>
            <a:off x="228600" y="3927159"/>
            <a:ext cx="4038600" cy="2554545"/>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Common formative/</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interim assessments</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Culture</a:t>
            </a:r>
          </a:p>
        </p:txBody>
      </p:sp>
    </p:spTree>
    <p:extLst>
      <p:ext uri="{BB962C8B-B14F-4D97-AF65-F5344CB8AC3E}">
        <p14:creationId xmlns:p14="http://schemas.microsoft.com/office/powerpoint/2010/main" val="141452162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228600" y="545069"/>
            <a:ext cx="4038600" cy="2308324"/>
          </a:xfrm>
          <a:prstGeom prst="rect">
            <a:avLst/>
          </a:prstGeom>
          <a:noFill/>
        </p:spPr>
        <p:txBody>
          <a:bodyPr wrap="square" rtlCol="0" anchor="ctr" anchorCtr="0">
            <a:spAutoFit/>
          </a:bodyPr>
          <a:lstStyle/>
          <a:p>
            <a:pPr algn="ctr"/>
            <a:r>
              <a:rPr lang="en-US" sz="3600" dirty="0">
                <a:solidFill>
                  <a:prstClr val="white"/>
                </a:solidFill>
                <a:latin typeface="Arial Black" pitchFamily="34" charset="0"/>
              </a:rPr>
              <a:t>Standards-based, revised, upgraded, realigned units</a:t>
            </a:r>
          </a:p>
        </p:txBody>
      </p:sp>
      <p:sp>
        <p:nvSpPr>
          <p:cNvPr id="9" name="TextBox 8"/>
          <p:cNvSpPr txBox="1"/>
          <p:nvPr/>
        </p:nvSpPr>
        <p:spPr>
          <a:xfrm>
            <a:off x="4838700" y="729735"/>
            <a:ext cx="4038600" cy="1938992"/>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APPR, including SLOs</a:t>
            </a:r>
            <a:endParaRPr lang="en-US" sz="4000" dirty="0">
              <a:solidFill>
                <a:prstClr val="white"/>
              </a:solidFill>
              <a:latin typeface="Arial Black" pitchFamily="34" charset="0"/>
            </a:endParaRPr>
          </a:p>
        </p:txBody>
      </p:sp>
      <p:sp>
        <p:nvSpPr>
          <p:cNvPr id="10" name="TextBox 9"/>
          <p:cNvSpPr txBox="1"/>
          <p:nvPr/>
        </p:nvSpPr>
        <p:spPr>
          <a:xfrm>
            <a:off x="228600" y="3927159"/>
            <a:ext cx="4038600" cy="2554545"/>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Common formative/</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interim assessments</a:t>
            </a:r>
            <a:endParaRPr lang="en-US" sz="4000" dirty="0">
              <a:solidFill>
                <a:prstClr val="white"/>
              </a:solidFill>
              <a:latin typeface="Arial Black" pitchFamily="34" charset="0"/>
            </a:endParaRPr>
          </a:p>
        </p:txBody>
      </p:sp>
      <p:sp>
        <p:nvSpPr>
          <p:cNvPr id="11" name="TextBox 10"/>
          <p:cNvSpPr txBox="1"/>
          <p:nvPr/>
        </p:nvSpPr>
        <p:spPr>
          <a:xfrm>
            <a:off x="4838700" y="3927159"/>
            <a:ext cx="4038600" cy="2554545"/>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Meaningful collaboration on the right work</a:t>
            </a:r>
          </a:p>
        </p:txBody>
      </p:sp>
    </p:spTree>
    <p:extLst>
      <p:ext uri="{BB962C8B-B14F-4D97-AF65-F5344CB8AC3E}">
        <p14:creationId xmlns:p14="http://schemas.microsoft.com/office/powerpoint/2010/main" val="59051251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572000" y="0"/>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916"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56234" y="3429000"/>
            <a:ext cx="458776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228600" y="13452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Standards</a:t>
            </a:r>
            <a:endParaRPr lang="en-US" sz="4000" dirty="0">
              <a:solidFill>
                <a:prstClr val="white"/>
              </a:solidFill>
              <a:latin typeface="Arial Black" pitchFamily="34" charset="0"/>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Professional</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Practice</a:t>
            </a:r>
            <a:endParaRPr lang="en-US" sz="4000" dirty="0">
              <a:solidFill>
                <a:prstClr val="white"/>
              </a:solidFill>
              <a:latin typeface="Arial Black" pitchFamily="34" charset="0"/>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Data</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Culture</a:t>
            </a:r>
          </a:p>
        </p:txBody>
      </p:sp>
    </p:spTree>
    <p:extLst>
      <p:ext uri="{BB962C8B-B14F-4D97-AF65-F5344CB8AC3E}">
        <p14:creationId xmlns:p14="http://schemas.microsoft.com/office/powerpoint/2010/main" val="491819128"/>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4933</TotalTime>
  <Words>2434</Words>
  <Application>Microsoft Office PowerPoint</Application>
  <PresentationFormat>On-screen Show (4:3)</PresentationFormat>
  <Paragraphs>410</Paragraphs>
  <Slides>53</Slides>
  <Notes>29</Notes>
  <HiddenSlides>0</HiddenSlides>
  <MMClips>0</MMClips>
  <ScaleCrop>false</ScaleCrop>
  <HeadingPairs>
    <vt:vector size="4" baseType="variant">
      <vt:variant>
        <vt:lpstr>Theme</vt:lpstr>
      </vt:variant>
      <vt:variant>
        <vt:i4>5</vt:i4>
      </vt:variant>
      <vt:variant>
        <vt:lpstr>Slide Titles</vt:lpstr>
      </vt:variant>
      <vt:variant>
        <vt:i4>53</vt:i4>
      </vt:variant>
    </vt:vector>
  </HeadingPairs>
  <TitlesOfParts>
    <vt:vector size="58" baseType="lpstr">
      <vt:lpstr>Grid</vt:lpstr>
      <vt:lpstr>2_Grid</vt:lpstr>
      <vt:lpstr>3_Grid</vt:lpstr>
      <vt:lpstr>Office Theme</vt:lpstr>
      <vt:lpstr>1_Office Theme</vt:lpstr>
      <vt:lpstr>Formative/Interim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 the stage for common assessments</vt:lpstr>
      <vt:lpstr>Setting the stage for common assessments</vt:lpstr>
      <vt:lpstr>PowerPoint Presentation</vt:lpstr>
      <vt:lpstr>PowerPoint Presentation</vt:lpstr>
      <vt:lpstr>PowerPoint Presentation</vt:lpstr>
      <vt:lpstr>Setting the stage for common assessments</vt:lpstr>
      <vt:lpstr>PowerPoint Presentation</vt:lpstr>
      <vt:lpstr>PowerPoint Presentation</vt:lpstr>
      <vt:lpstr>Balanced Assessment</vt:lpstr>
      <vt:lpstr>PowerPoint Presentation</vt:lpstr>
      <vt:lpstr>PowerPoint Presentation</vt:lpstr>
      <vt:lpstr>PowerPoint Presentation</vt:lpstr>
      <vt:lpstr>PowerPoint Presentation</vt:lpstr>
      <vt:lpstr>Decide HOw to assess</vt:lpstr>
      <vt:lpstr>Designing Quality Assessments</vt:lpstr>
      <vt:lpstr>Develop  the assessment plan</vt:lpstr>
      <vt:lpstr>Assessment methods</vt:lpstr>
      <vt:lpstr>Develop the assessment plan</vt:lpstr>
      <vt:lpstr>MAKE THE Assessment </vt:lpstr>
      <vt:lpstr>GETTING TO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FIRE! AIM!</vt:lpstr>
      <vt:lpstr>Contact information  Patrick Shaw pshaw@ocmboces.org  jeff craig jcraig@ocmboces.org  </vt:lpstr>
    </vt:vector>
  </TitlesOfParts>
  <Company>OCM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Assessment</dc:title>
  <dc:creator>OCM BOCES</dc:creator>
  <cp:keywords>Newtork Team, DDI</cp:keywords>
  <cp:lastModifiedBy>Jeff Craig</cp:lastModifiedBy>
  <cp:revision>149</cp:revision>
  <cp:lastPrinted>2012-10-30T11:00:54Z</cp:lastPrinted>
  <dcterms:created xsi:type="dcterms:W3CDTF">2012-01-23T16:04:35Z</dcterms:created>
  <dcterms:modified xsi:type="dcterms:W3CDTF">2012-10-30T11:06:00Z</dcterms:modified>
</cp:coreProperties>
</file>